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71" r:id="rId4"/>
    <p:sldId id="272" r:id="rId5"/>
    <p:sldId id="273" r:id="rId6"/>
    <p:sldId id="281" r:id="rId7"/>
    <p:sldId id="280" r:id="rId8"/>
    <p:sldId id="279" r:id="rId9"/>
    <p:sldId id="278" r:id="rId10"/>
    <p:sldId id="277" r:id="rId11"/>
    <p:sldId id="276" r:id="rId12"/>
    <p:sldId id="268" r:id="rId13"/>
  </p:sldIdLst>
  <p:sldSz cx="9144000" cy="6858000" type="screen4x3"/>
  <p:notesSz cx="6718300" cy="9867900"/>
  <p:embeddedFontLst>
    <p:embeddedFont>
      <p:font typeface="Rdg Vesta" charset="0"/>
      <p:regular r:id="rId16"/>
      <p:bold r:id="rId17"/>
      <p:italic r:id="rId18"/>
      <p:boldItalic r:id="rId19"/>
    </p:embeddedFont>
  </p:embeddedFont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Rdg Vesta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Rdg Vesta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Rdg Vesta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Rdg Vesta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Rdg Vesta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Rdg Vesta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Rdg Vesta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Rdg Vesta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Rdg Vesta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071"/>
    <a:srgbClr val="D799A1"/>
    <a:srgbClr val="7EAF35"/>
    <a:srgbClr val="F3F3F3"/>
    <a:srgbClr val="F0F0F0"/>
    <a:srgbClr val="EEEEEE"/>
    <a:srgbClr val="FDFDF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6" autoAdjust="0"/>
    <p:restoredTop sz="95990" autoAdjust="0"/>
  </p:normalViewPr>
  <p:slideViewPr>
    <p:cSldViewPr>
      <p:cViewPr>
        <p:scale>
          <a:sx n="70" d="100"/>
          <a:sy n="7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B7B5C5-2C81-4116-828E-61818F0728BD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2D7925E-3E24-46D1-9A11-A280591E53D3}">
      <dgm:prSet phldrT="[Text]"/>
      <dgm:spPr/>
      <dgm:t>
        <a:bodyPr/>
        <a:lstStyle/>
        <a:p>
          <a:r>
            <a:rPr lang="en-GB" dirty="0" smtClean="0"/>
            <a:t>Literature Review</a:t>
          </a:r>
          <a:endParaRPr lang="en-GB" dirty="0"/>
        </a:p>
      </dgm:t>
    </dgm:pt>
    <dgm:pt modelId="{34E859CE-97A2-4773-B2B9-EB18CC7D11DD}" type="parTrans" cxnId="{B9F1433E-2B5B-4440-A330-729310E49910}">
      <dgm:prSet/>
      <dgm:spPr/>
      <dgm:t>
        <a:bodyPr/>
        <a:lstStyle/>
        <a:p>
          <a:endParaRPr lang="en-GB"/>
        </a:p>
      </dgm:t>
    </dgm:pt>
    <dgm:pt modelId="{917C0DDF-F497-413E-BC32-954CF750B46E}" type="sibTrans" cxnId="{B9F1433E-2B5B-4440-A330-729310E49910}">
      <dgm:prSet/>
      <dgm:spPr/>
      <dgm:t>
        <a:bodyPr/>
        <a:lstStyle/>
        <a:p>
          <a:endParaRPr lang="en-GB"/>
        </a:p>
      </dgm:t>
    </dgm:pt>
    <dgm:pt modelId="{3F2B4531-61C3-4830-B663-6573D3C3FD69}">
      <dgm:prSet phldrT="[Text]"/>
      <dgm:spPr/>
      <dgm:t>
        <a:bodyPr/>
        <a:lstStyle/>
        <a:p>
          <a:r>
            <a:rPr lang="en-GB" dirty="0" smtClean="0"/>
            <a:t>Intelligent Vehicles</a:t>
          </a:r>
          <a:endParaRPr lang="en-GB" dirty="0"/>
        </a:p>
      </dgm:t>
    </dgm:pt>
    <dgm:pt modelId="{B5F1B102-CF03-4186-81E1-06FBE0AF22AA}" type="parTrans" cxnId="{8B8EEFB0-EBA5-4E73-88FC-CE7D686395FD}">
      <dgm:prSet/>
      <dgm:spPr/>
      <dgm:t>
        <a:bodyPr/>
        <a:lstStyle/>
        <a:p>
          <a:endParaRPr lang="en-GB"/>
        </a:p>
      </dgm:t>
    </dgm:pt>
    <dgm:pt modelId="{38656CBB-95A5-4DD3-8A45-EA9768BAA11E}" type="sibTrans" cxnId="{8B8EEFB0-EBA5-4E73-88FC-CE7D686395FD}">
      <dgm:prSet/>
      <dgm:spPr/>
      <dgm:t>
        <a:bodyPr/>
        <a:lstStyle/>
        <a:p>
          <a:endParaRPr lang="en-GB"/>
        </a:p>
      </dgm:t>
    </dgm:pt>
    <dgm:pt modelId="{9FEF9E3C-0991-4B02-BB72-FA638B5D8118}">
      <dgm:prSet phldrT="[Text]"/>
      <dgm:spPr/>
      <dgm:t>
        <a:bodyPr/>
        <a:lstStyle/>
        <a:p>
          <a:r>
            <a:rPr lang="en-GB" dirty="0" smtClean="0"/>
            <a:t>Mobile Robotics</a:t>
          </a:r>
          <a:endParaRPr lang="en-GB" dirty="0"/>
        </a:p>
      </dgm:t>
    </dgm:pt>
    <dgm:pt modelId="{5228B734-A179-47F7-8B02-C5D01A5BD620}" type="parTrans" cxnId="{88F4AFC6-0156-407C-97FA-CEBD73D1D679}">
      <dgm:prSet/>
      <dgm:spPr/>
      <dgm:t>
        <a:bodyPr/>
        <a:lstStyle/>
        <a:p>
          <a:endParaRPr lang="en-GB"/>
        </a:p>
      </dgm:t>
    </dgm:pt>
    <dgm:pt modelId="{1D8F940C-2959-483D-81F5-42F06A5E1451}" type="sibTrans" cxnId="{88F4AFC6-0156-407C-97FA-CEBD73D1D679}">
      <dgm:prSet/>
      <dgm:spPr/>
      <dgm:t>
        <a:bodyPr/>
        <a:lstStyle/>
        <a:p>
          <a:endParaRPr lang="en-GB"/>
        </a:p>
      </dgm:t>
    </dgm:pt>
    <dgm:pt modelId="{4D6FBF0B-9AA4-402F-AB3E-CB3841502E35}">
      <dgm:prSet phldrT="[Text]"/>
      <dgm:spPr/>
      <dgm:t>
        <a:bodyPr/>
        <a:lstStyle/>
        <a:p>
          <a:r>
            <a:rPr lang="en-GB" dirty="0" smtClean="0"/>
            <a:t>Optimization –based</a:t>
          </a:r>
          <a:endParaRPr lang="en-GB" dirty="0"/>
        </a:p>
      </dgm:t>
    </dgm:pt>
    <dgm:pt modelId="{928F1172-1257-4243-8A53-1DEE52389626}" type="parTrans" cxnId="{ECCB0D82-4842-4828-B94B-BE37C816E991}">
      <dgm:prSet/>
      <dgm:spPr/>
      <dgm:t>
        <a:bodyPr/>
        <a:lstStyle/>
        <a:p>
          <a:endParaRPr lang="en-GB"/>
        </a:p>
      </dgm:t>
    </dgm:pt>
    <dgm:pt modelId="{CB7C4011-6269-4227-AFBA-08111AE1D2E5}" type="sibTrans" cxnId="{ECCB0D82-4842-4828-B94B-BE37C816E991}">
      <dgm:prSet/>
      <dgm:spPr/>
      <dgm:t>
        <a:bodyPr/>
        <a:lstStyle/>
        <a:p>
          <a:endParaRPr lang="en-GB"/>
        </a:p>
      </dgm:t>
    </dgm:pt>
    <dgm:pt modelId="{CB205CD6-61A8-44F4-82F1-4DD470E56B4B}">
      <dgm:prSet phldrT="[Text]"/>
      <dgm:spPr/>
      <dgm:t>
        <a:bodyPr/>
        <a:lstStyle/>
        <a:p>
          <a:r>
            <a:rPr lang="en-GB" dirty="0" smtClean="0"/>
            <a:t>RRT and Related</a:t>
          </a:r>
          <a:endParaRPr lang="en-GB" dirty="0"/>
        </a:p>
      </dgm:t>
    </dgm:pt>
    <dgm:pt modelId="{D68B9141-176E-4CD3-A09C-4D7E0705E004}" type="parTrans" cxnId="{F559EFC9-4219-4663-80F8-A5B4BD3B7203}">
      <dgm:prSet/>
      <dgm:spPr/>
      <dgm:t>
        <a:bodyPr/>
        <a:lstStyle/>
        <a:p>
          <a:endParaRPr lang="en-GB"/>
        </a:p>
      </dgm:t>
    </dgm:pt>
    <dgm:pt modelId="{5590D3E7-4AFA-4B8F-9A52-9AAB44CCB0C1}" type="sibTrans" cxnId="{F559EFC9-4219-4663-80F8-A5B4BD3B7203}">
      <dgm:prSet/>
      <dgm:spPr/>
      <dgm:t>
        <a:bodyPr/>
        <a:lstStyle/>
        <a:p>
          <a:endParaRPr lang="en-GB"/>
        </a:p>
      </dgm:t>
    </dgm:pt>
    <dgm:pt modelId="{6ED19F50-BC61-4AFC-B605-E471EB9E6DFB}">
      <dgm:prSet phldrT="[Text]"/>
      <dgm:spPr/>
      <dgm:t>
        <a:bodyPr/>
        <a:lstStyle/>
        <a:p>
          <a:r>
            <a:rPr lang="en-GB" dirty="0" smtClean="0"/>
            <a:t>Graph Search, Roadmap, Hierarchical</a:t>
          </a:r>
          <a:endParaRPr lang="en-GB" dirty="0"/>
        </a:p>
      </dgm:t>
    </dgm:pt>
    <dgm:pt modelId="{E832A759-D19F-4605-A3B1-5B594396705E}" type="parTrans" cxnId="{87E6777A-FD4C-4EB5-B803-1063DC4DF611}">
      <dgm:prSet/>
      <dgm:spPr/>
      <dgm:t>
        <a:bodyPr/>
        <a:lstStyle/>
        <a:p>
          <a:endParaRPr lang="en-GB"/>
        </a:p>
      </dgm:t>
    </dgm:pt>
    <dgm:pt modelId="{012C531D-954F-4199-9144-3B0B0CF9DB7B}" type="sibTrans" cxnId="{87E6777A-FD4C-4EB5-B803-1063DC4DF611}">
      <dgm:prSet/>
      <dgm:spPr/>
      <dgm:t>
        <a:bodyPr/>
        <a:lstStyle/>
        <a:p>
          <a:endParaRPr lang="en-GB"/>
        </a:p>
      </dgm:t>
    </dgm:pt>
    <dgm:pt modelId="{5A32AB89-E4CA-4488-969C-9269D5307D58}">
      <dgm:prSet phldrT="[Text]"/>
      <dgm:spPr/>
      <dgm:t>
        <a:bodyPr/>
        <a:lstStyle/>
        <a:p>
          <a:r>
            <a:rPr lang="en-GB" dirty="0" smtClean="0"/>
            <a:t>Reactive</a:t>
          </a:r>
          <a:endParaRPr lang="en-GB" dirty="0"/>
        </a:p>
      </dgm:t>
    </dgm:pt>
    <dgm:pt modelId="{89D42C01-6300-42A1-BF01-8FDCE4856192}" type="parTrans" cxnId="{AD788756-91AA-4AFE-AC72-B797FAA9891F}">
      <dgm:prSet/>
      <dgm:spPr/>
      <dgm:t>
        <a:bodyPr/>
        <a:lstStyle/>
        <a:p>
          <a:endParaRPr lang="en-GB"/>
        </a:p>
      </dgm:t>
    </dgm:pt>
    <dgm:pt modelId="{063ECA6E-7161-4B00-96D6-725247A4BAA4}" type="sibTrans" cxnId="{AD788756-91AA-4AFE-AC72-B797FAA9891F}">
      <dgm:prSet/>
      <dgm:spPr/>
      <dgm:t>
        <a:bodyPr/>
        <a:lstStyle/>
        <a:p>
          <a:endParaRPr lang="en-GB"/>
        </a:p>
      </dgm:t>
    </dgm:pt>
    <dgm:pt modelId="{603EE0B0-5496-4AF1-B530-D72A6AFFEFFA}">
      <dgm:prSet phldrT="[Text]"/>
      <dgm:spPr/>
      <dgm:t>
        <a:bodyPr/>
        <a:lstStyle/>
        <a:p>
          <a:r>
            <a:rPr lang="en-GB" dirty="0" smtClean="0"/>
            <a:t>Intelligent Transportation Systems</a:t>
          </a:r>
          <a:endParaRPr lang="en-GB" dirty="0"/>
        </a:p>
      </dgm:t>
    </dgm:pt>
    <dgm:pt modelId="{62364768-AC58-4BF6-9BFA-846EA69D3C94}" type="parTrans" cxnId="{116CAC4F-C4F3-4335-9B0C-EF65F0E49A54}">
      <dgm:prSet/>
      <dgm:spPr/>
      <dgm:t>
        <a:bodyPr/>
        <a:lstStyle/>
        <a:p>
          <a:endParaRPr lang="en-GB"/>
        </a:p>
      </dgm:t>
    </dgm:pt>
    <dgm:pt modelId="{4C085869-6096-4C64-A25F-7E00EBD86341}" type="sibTrans" cxnId="{116CAC4F-C4F3-4335-9B0C-EF65F0E49A54}">
      <dgm:prSet/>
      <dgm:spPr/>
      <dgm:t>
        <a:bodyPr/>
        <a:lstStyle/>
        <a:p>
          <a:endParaRPr lang="en-GB"/>
        </a:p>
      </dgm:t>
    </dgm:pt>
    <dgm:pt modelId="{D9ED864B-70E3-4BDB-8D36-0A954478FCE3}">
      <dgm:prSet phldrT="[Text]"/>
      <dgm:spPr/>
      <dgm:t>
        <a:bodyPr/>
        <a:lstStyle/>
        <a:p>
          <a:r>
            <a:rPr lang="en-GB" dirty="0" smtClean="0"/>
            <a:t>Routing and Congestion Avoidance</a:t>
          </a:r>
          <a:endParaRPr lang="en-GB" dirty="0"/>
        </a:p>
      </dgm:t>
    </dgm:pt>
    <dgm:pt modelId="{64949452-9A8F-42D3-B1F4-A3CD7A1FD50B}" type="parTrans" cxnId="{02F45A71-C67D-4DD2-BA52-2AAA13745DAB}">
      <dgm:prSet/>
      <dgm:spPr/>
      <dgm:t>
        <a:bodyPr/>
        <a:lstStyle/>
        <a:p>
          <a:endParaRPr lang="en-GB"/>
        </a:p>
      </dgm:t>
    </dgm:pt>
    <dgm:pt modelId="{E332B64A-E8F8-4442-9D2F-9CA3F9673674}" type="sibTrans" cxnId="{02F45A71-C67D-4DD2-BA52-2AAA13745DAB}">
      <dgm:prSet/>
      <dgm:spPr/>
      <dgm:t>
        <a:bodyPr/>
        <a:lstStyle/>
        <a:p>
          <a:endParaRPr lang="en-GB"/>
        </a:p>
      </dgm:t>
    </dgm:pt>
    <dgm:pt modelId="{0A7FF4CA-BA38-411A-8432-30033433127D}">
      <dgm:prSet phldrT="[Text]"/>
      <dgm:spPr/>
      <dgm:t>
        <a:bodyPr/>
        <a:lstStyle/>
        <a:p>
          <a:r>
            <a:rPr lang="en-GB" dirty="0" smtClean="0"/>
            <a:t>Start Time Prediction</a:t>
          </a:r>
          <a:endParaRPr lang="en-GB" dirty="0"/>
        </a:p>
      </dgm:t>
    </dgm:pt>
    <dgm:pt modelId="{63E94E0F-FF5F-4C82-B45A-CD9B15C63B26}" type="parTrans" cxnId="{E8C09F59-D2C2-4414-A03E-4826AEE66D5D}">
      <dgm:prSet/>
      <dgm:spPr/>
      <dgm:t>
        <a:bodyPr/>
        <a:lstStyle/>
        <a:p>
          <a:endParaRPr lang="en-GB"/>
        </a:p>
      </dgm:t>
    </dgm:pt>
    <dgm:pt modelId="{7CDEFFAF-6811-43BA-82E0-902CADCD73E6}" type="sibTrans" cxnId="{E8C09F59-D2C2-4414-A03E-4826AEE66D5D}">
      <dgm:prSet/>
      <dgm:spPr/>
      <dgm:t>
        <a:bodyPr/>
        <a:lstStyle/>
        <a:p>
          <a:endParaRPr lang="en-GB"/>
        </a:p>
      </dgm:t>
    </dgm:pt>
    <dgm:pt modelId="{EA84274D-735E-4612-86D5-C6E27CC7F966}" type="pres">
      <dgm:prSet presAssocID="{E0B7B5C5-2C81-4116-828E-61818F0728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65F6E8F8-F13D-4D49-8B5B-69EC94F7C9C4}" type="pres">
      <dgm:prSet presAssocID="{62D7925E-3E24-46D1-9A11-A280591E53D3}" presName="hierRoot1" presStyleCnt="0"/>
      <dgm:spPr/>
    </dgm:pt>
    <dgm:pt modelId="{FAF7CEAF-684F-4D1B-8749-FA8ADF0CA869}" type="pres">
      <dgm:prSet presAssocID="{62D7925E-3E24-46D1-9A11-A280591E53D3}" presName="composite" presStyleCnt="0"/>
      <dgm:spPr/>
    </dgm:pt>
    <dgm:pt modelId="{4376B1FE-9265-49F5-8494-703973239AA5}" type="pres">
      <dgm:prSet presAssocID="{62D7925E-3E24-46D1-9A11-A280591E53D3}" presName="background" presStyleLbl="node0" presStyleIdx="0" presStyleCnt="1"/>
      <dgm:spPr/>
    </dgm:pt>
    <dgm:pt modelId="{8BB53609-D40D-48E0-96F1-5839B59B818D}" type="pres">
      <dgm:prSet presAssocID="{62D7925E-3E24-46D1-9A11-A280591E53D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E017502-533D-429D-AABC-E26189F50BD7}" type="pres">
      <dgm:prSet presAssocID="{62D7925E-3E24-46D1-9A11-A280591E53D3}" presName="hierChild2" presStyleCnt="0"/>
      <dgm:spPr/>
    </dgm:pt>
    <dgm:pt modelId="{E9B30255-D08A-4284-BA3D-29E0A229DC49}" type="pres">
      <dgm:prSet presAssocID="{B5F1B102-CF03-4186-81E1-06FBE0AF22AA}" presName="Name10" presStyleLbl="parChTrans1D2" presStyleIdx="0" presStyleCnt="3"/>
      <dgm:spPr/>
      <dgm:t>
        <a:bodyPr/>
        <a:lstStyle/>
        <a:p>
          <a:endParaRPr lang="en-GB"/>
        </a:p>
      </dgm:t>
    </dgm:pt>
    <dgm:pt modelId="{18C97CA5-224F-4E62-8BB7-554D2028F4F1}" type="pres">
      <dgm:prSet presAssocID="{3F2B4531-61C3-4830-B663-6573D3C3FD69}" presName="hierRoot2" presStyleCnt="0"/>
      <dgm:spPr/>
    </dgm:pt>
    <dgm:pt modelId="{DE8D57A5-5A61-4D3E-8648-585A09342BE6}" type="pres">
      <dgm:prSet presAssocID="{3F2B4531-61C3-4830-B663-6573D3C3FD69}" presName="composite2" presStyleCnt="0"/>
      <dgm:spPr/>
    </dgm:pt>
    <dgm:pt modelId="{404AACE2-8904-4CA6-B26E-384463B6D500}" type="pres">
      <dgm:prSet presAssocID="{3F2B4531-61C3-4830-B663-6573D3C3FD69}" presName="background2" presStyleLbl="node2" presStyleIdx="0" presStyleCnt="3"/>
      <dgm:spPr/>
    </dgm:pt>
    <dgm:pt modelId="{85A7ED75-82E2-4BD1-87C4-94921725232C}" type="pres">
      <dgm:prSet presAssocID="{3F2B4531-61C3-4830-B663-6573D3C3FD69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BF7F500-C526-4EF7-99A3-15F88872C54D}" type="pres">
      <dgm:prSet presAssocID="{3F2B4531-61C3-4830-B663-6573D3C3FD69}" presName="hierChild3" presStyleCnt="0"/>
      <dgm:spPr/>
    </dgm:pt>
    <dgm:pt modelId="{5941F817-A701-410D-A0F9-123343C575DE}" type="pres">
      <dgm:prSet presAssocID="{5228B734-A179-47F7-8B02-C5D01A5BD620}" presName="Name10" presStyleLbl="parChTrans1D2" presStyleIdx="1" presStyleCnt="3"/>
      <dgm:spPr/>
      <dgm:t>
        <a:bodyPr/>
        <a:lstStyle/>
        <a:p>
          <a:endParaRPr lang="en-GB"/>
        </a:p>
      </dgm:t>
    </dgm:pt>
    <dgm:pt modelId="{BBD90261-8433-4870-98B7-AF1BE24208CC}" type="pres">
      <dgm:prSet presAssocID="{9FEF9E3C-0991-4B02-BB72-FA638B5D8118}" presName="hierRoot2" presStyleCnt="0"/>
      <dgm:spPr/>
    </dgm:pt>
    <dgm:pt modelId="{00C51BC9-D48F-4EC8-B052-F0D10449D483}" type="pres">
      <dgm:prSet presAssocID="{9FEF9E3C-0991-4B02-BB72-FA638B5D8118}" presName="composite2" presStyleCnt="0"/>
      <dgm:spPr/>
    </dgm:pt>
    <dgm:pt modelId="{8DBCC3BC-6BCB-490B-93CC-A6885A62B885}" type="pres">
      <dgm:prSet presAssocID="{9FEF9E3C-0991-4B02-BB72-FA638B5D8118}" presName="background2" presStyleLbl="node2" presStyleIdx="1" presStyleCnt="3"/>
      <dgm:spPr/>
    </dgm:pt>
    <dgm:pt modelId="{7A7C35D6-E072-45B8-8459-BA206D078DEA}" type="pres">
      <dgm:prSet presAssocID="{9FEF9E3C-0991-4B02-BB72-FA638B5D8118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D6F2C3-D669-418A-96B2-81C340FF09A6}" type="pres">
      <dgm:prSet presAssocID="{9FEF9E3C-0991-4B02-BB72-FA638B5D8118}" presName="hierChild3" presStyleCnt="0"/>
      <dgm:spPr/>
    </dgm:pt>
    <dgm:pt modelId="{E369D069-F28B-47B6-9592-E63E8F3BDE12}" type="pres">
      <dgm:prSet presAssocID="{928F1172-1257-4243-8A53-1DEE52389626}" presName="Name17" presStyleLbl="parChTrans1D3" presStyleIdx="0" presStyleCnt="6"/>
      <dgm:spPr/>
      <dgm:t>
        <a:bodyPr/>
        <a:lstStyle/>
        <a:p>
          <a:endParaRPr lang="en-GB"/>
        </a:p>
      </dgm:t>
    </dgm:pt>
    <dgm:pt modelId="{42408B2B-C02A-41AD-8A29-E65DA42FC32E}" type="pres">
      <dgm:prSet presAssocID="{4D6FBF0B-9AA4-402F-AB3E-CB3841502E35}" presName="hierRoot3" presStyleCnt="0"/>
      <dgm:spPr/>
    </dgm:pt>
    <dgm:pt modelId="{E6120956-B2D8-44FC-B6A0-F00C38C812ED}" type="pres">
      <dgm:prSet presAssocID="{4D6FBF0B-9AA4-402F-AB3E-CB3841502E35}" presName="composite3" presStyleCnt="0"/>
      <dgm:spPr/>
    </dgm:pt>
    <dgm:pt modelId="{E7A1AB1E-A149-4635-8631-092A3096206B}" type="pres">
      <dgm:prSet presAssocID="{4D6FBF0B-9AA4-402F-AB3E-CB3841502E35}" presName="background3" presStyleLbl="node3" presStyleIdx="0" presStyleCnt="6"/>
      <dgm:spPr/>
    </dgm:pt>
    <dgm:pt modelId="{99ED5AFC-D95E-43B1-9626-63E121F9DDA9}" type="pres">
      <dgm:prSet presAssocID="{4D6FBF0B-9AA4-402F-AB3E-CB3841502E35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24F36C1-A887-4965-B9FE-F08607108DD0}" type="pres">
      <dgm:prSet presAssocID="{4D6FBF0B-9AA4-402F-AB3E-CB3841502E35}" presName="hierChild4" presStyleCnt="0"/>
      <dgm:spPr/>
    </dgm:pt>
    <dgm:pt modelId="{AEB03E2C-66E5-472D-85AF-3B863E0B2C74}" type="pres">
      <dgm:prSet presAssocID="{D68B9141-176E-4CD3-A09C-4D7E0705E004}" presName="Name17" presStyleLbl="parChTrans1D3" presStyleIdx="1" presStyleCnt="6"/>
      <dgm:spPr/>
      <dgm:t>
        <a:bodyPr/>
        <a:lstStyle/>
        <a:p>
          <a:endParaRPr lang="en-GB"/>
        </a:p>
      </dgm:t>
    </dgm:pt>
    <dgm:pt modelId="{C654A8E7-A698-4CE9-AFA2-145C0141BA25}" type="pres">
      <dgm:prSet presAssocID="{CB205CD6-61A8-44F4-82F1-4DD470E56B4B}" presName="hierRoot3" presStyleCnt="0"/>
      <dgm:spPr/>
    </dgm:pt>
    <dgm:pt modelId="{A2E24BDC-F65F-4D69-BC85-2567DA0BE717}" type="pres">
      <dgm:prSet presAssocID="{CB205CD6-61A8-44F4-82F1-4DD470E56B4B}" presName="composite3" presStyleCnt="0"/>
      <dgm:spPr/>
    </dgm:pt>
    <dgm:pt modelId="{77CC48BC-11AE-4FAE-A98F-186FBB8F134C}" type="pres">
      <dgm:prSet presAssocID="{CB205CD6-61A8-44F4-82F1-4DD470E56B4B}" presName="background3" presStyleLbl="node3" presStyleIdx="1" presStyleCnt="6"/>
      <dgm:spPr/>
    </dgm:pt>
    <dgm:pt modelId="{548297EB-CCFB-4516-8D63-A03A0FEDCAEC}" type="pres">
      <dgm:prSet presAssocID="{CB205CD6-61A8-44F4-82F1-4DD470E56B4B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B9FDDE2-8A22-4240-83B8-844C59D0912E}" type="pres">
      <dgm:prSet presAssocID="{CB205CD6-61A8-44F4-82F1-4DD470E56B4B}" presName="hierChild4" presStyleCnt="0"/>
      <dgm:spPr/>
    </dgm:pt>
    <dgm:pt modelId="{A7F3AFB8-2796-45A9-B5ED-C8FC88DAF174}" type="pres">
      <dgm:prSet presAssocID="{E832A759-D19F-4605-A3B1-5B594396705E}" presName="Name17" presStyleLbl="parChTrans1D3" presStyleIdx="2" presStyleCnt="6"/>
      <dgm:spPr/>
      <dgm:t>
        <a:bodyPr/>
        <a:lstStyle/>
        <a:p>
          <a:endParaRPr lang="en-GB"/>
        </a:p>
      </dgm:t>
    </dgm:pt>
    <dgm:pt modelId="{4419A2E4-B0E8-40A1-98B3-EA516639DFA6}" type="pres">
      <dgm:prSet presAssocID="{6ED19F50-BC61-4AFC-B605-E471EB9E6DFB}" presName="hierRoot3" presStyleCnt="0"/>
      <dgm:spPr/>
    </dgm:pt>
    <dgm:pt modelId="{26817677-D909-4658-B26E-B2974CF12A7B}" type="pres">
      <dgm:prSet presAssocID="{6ED19F50-BC61-4AFC-B605-E471EB9E6DFB}" presName="composite3" presStyleCnt="0"/>
      <dgm:spPr/>
    </dgm:pt>
    <dgm:pt modelId="{A53A3A59-DC71-4A24-B403-B5D2A23A9918}" type="pres">
      <dgm:prSet presAssocID="{6ED19F50-BC61-4AFC-B605-E471EB9E6DFB}" presName="background3" presStyleLbl="node3" presStyleIdx="2" presStyleCnt="6"/>
      <dgm:spPr/>
    </dgm:pt>
    <dgm:pt modelId="{88BD6B23-E3AA-4C49-B537-48DD98023AFD}" type="pres">
      <dgm:prSet presAssocID="{6ED19F50-BC61-4AFC-B605-E471EB9E6DFB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533A10C-464E-4A7D-A15A-1460D8D71E4D}" type="pres">
      <dgm:prSet presAssocID="{6ED19F50-BC61-4AFC-B605-E471EB9E6DFB}" presName="hierChild4" presStyleCnt="0"/>
      <dgm:spPr/>
    </dgm:pt>
    <dgm:pt modelId="{67473B1C-F901-4445-84A6-D770E4A26DAF}" type="pres">
      <dgm:prSet presAssocID="{89D42C01-6300-42A1-BF01-8FDCE4856192}" presName="Name17" presStyleLbl="parChTrans1D3" presStyleIdx="3" presStyleCnt="6"/>
      <dgm:spPr/>
      <dgm:t>
        <a:bodyPr/>
        <a:lstStyle/>
        <a:p>
          <a:endParaRPr lang="en-GB"/>
        </a:p>
      </dgm:t>
    </dgm:pt>
    <dgm:pt modelId="{C253A31B-2D16-42F4-A8EC-40A773EDFFE9}" type="pres">
      <dgm:prSet presAssocID="{5A32AB89-E4CA-4488-969C-9269D5307D58}" presName="hierRoot3" presStyleCnt="0"/>
      <dgm:spPr/>
    </dgm:pt>
    <dgm:pt modelId="{F8766F5C-018B-4656-8EA4-9E80D5E92B1B}" type="pres">
      <dgm:prSet presAssocID="{5A32AB89-E4CA-4488-969C-9269D5307D58}" presName="composite3" presStyleCnt="0"/>
      <dgm:spPr/>
    </dgm:pt>
    <dgm:pt modelId="{3B883DFB-0900-433D-B5FD-CA70145BAA88}" type="pres">
      <dgm:prSet presAssocID="{5A32AB89-E4CA-4488-969C-9269D5307D58}" presName="background3" presStyleLbl="node3" presStyleIdx="3" presStyleCnt="6"/>
      <dgm:spPr/>
    </dgm:pt>
    <dgm:pt modelId="{4CCC0962-628C-462D-87BE-5C9A4DF3CD31}" type="pres">
      <dgm:prSet presAssocID="{5A32AB89-E4CA-4488-969C-9269D5307D58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52B7C63-CA30-4021-8107-56B9E7E004A0}" type="pres">
      <dgm:prSet presAssocID="{5A32AB89-E4CA-4488-969C-9269D5307D58}" presName="hierChild4" presStyleCnt="0"/>
      <dgm:spPr/>
    </dgm:pt>
    <dgm:pt modelId="{D87E76A7-63A2-42E0-B799-C4CB6B24CAD5}" type="pres">
      <dgm:prSet presAssocID="{62364768-AC58-4BF6-9BFA-846EA69D3C94}" presName="Name10" presStyleLbl="parChTrans1D2" presStyleIdx="2" presStyleCnt="3"/>
      <dgm:spPr/>
      <dgm:t>
        <a:bodyPr/>
        <a:lstStyle/>
        <a:p>
          <a:endParaRPr lang="en-GB"/>
        </a:p>
      </dgm:t>
    </dgm:pt>
    <dgm:pt modelId="{7C452E93-27C9-4816-8C3D-C3679AA5C848}" type="pres">
      <dgm:prSet presAssocID="{603EE0B0-5496-4AF1-B530-D72A6AFFEFFA}" presName="hierRoot2" presStyleCnt="0"/>
      <dgm:spPr/>
    </dgm:pt>
    <dgm:pt modelId="{7868E051-93B2-413C-A293-D1C73D66A81C}" type="pres">
      <dgm:prSet presAssocID="{603EE0B0-5496-4AF1-B530-D72A6AFFEFFA}" presName="composite2" presStyleCnt="0"/>
      <dgm:spPr/>
    </dgm:pt>
    <dgm:pt modelId="{43F2BFD5-7C9B-41B4-9D3F-AFC07E7D0CE0}" type="pres">
      <dgm:prSet presAssocID="{603EE0B0-5496-4AF1-B530-D72A6AFFEFFA}" presName="background2" presStyleLbl="node2" presStyleIdx="2" presStyleCnt="3"/>
      <dgm:spPr/>
    </dgm:pt>
    <dgm:pt modelId="{6854733A-D5B0-4E84-9B32-57A690457D1B}" type="pres">
      <dgm:prSet presAssocID="{603EE0B0-5496-4AF1-B530-D72A6AFFEFFA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711C0F4-A96F-41C8-B60E-E3FBAA3A8396}" type="pres">
      <dgm:prSet presAssocID="{603EE0B0-5496-4AF1-B530-D72A6AFFEFFA}" presName="hierChild3" presStyleCnt="0"/>
      <dgm:spPr/>
    </dgm:pt>
    <dgm:pt modelId="{2CB685F6-4746-47F0-ACF3-2B2646282DD1}" type="pres">
      <dgm:prSet presAssocID="{64949452-9A8F-42D3-B1F4-A3CD7A1FD50B}" presName="Name17" presStyleLbl="parChTrans1D3" presStyleIdx="4" presStyleCnt="6"/>
      <dgm:spPr/>
      <dgm:t>
        <a:bodyPr/>
        <a:lstStyle/>
        <a:p>
          <a:endParaRPr lang="en-GB"/>
        </a:p>
      </dgm:t>
    </dgm:pt>
    <dgm:pt modelId="{EE8E259B-C095-4F67-92F1-C00033352093}" type="pres">
      <dgm:prSet presAssocID="{D9ED864B-70E3-4BDB-8D36-0A954478FCE3}" presName="hierRoot3" presStyleCnt="0"/>
      <dgm:spPr/>
    </dgm:pt>
    <dgm:pt modelId="{75A047C6-1CD2-48BC-AF75-65C3DE9A2DEA}" type="pres">
      <dgm:prSet presAssocID="{D9ED864B-70E3-4BDB-8D36-0A954478FCE3}" presName="composite3" presStyleCnt="0"/>
      <dgm:spPr/>
    </dgm:pt>
    <dgm:pt modelId="{15C15D62-D706-4E83-95BF-AFD0A0B8F196}" type="pres">
      <dgm:prSet presAssocID="{D9ED864B-70E3-4BDB-8D36-0A954478FCE3}" presName="background3" presStyleLbl="node3" presStyleIdx="4" presStyleCnt="6"/>
      <dgm:spPr/>
    </dgm:pt>
    <dgm:pt modelId="{FFCF51D1-112B-44EF-BCCE-F5E45EDB7073}" type="pres">
      <dgm:prSet presAssocID="{D9ED864B-70E3-4BDB-8D36-0A954478FCE3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79AF2BC-2B7F-45A7-81E0-9022B50A59CD}" type="pres">
      <dgm:prSet presAssocID="{D9ED864B-70E3-4BDB-8D36-0A954478FCE3}" presName="hierChild4" presStyleCnt="0"/>
      <dgm:spPr/>
    </dgm:pt>
    <dgm:pt modelId="{554B2CB7-70DD-48C1-B8B5-497276419009}" type="pres">
      <dgm:prSet presAssocID="{63E94E0F-FF5F-4C82-B45A-CD9B15C63B26}" presName="Name17" presStyleLbl="parChTrans1D3" presStyleIdx="5" presStyleCnt="6"/>
      <dgm:spPr/>
      <dgm:t>
        <a:bodyPr/>
        <a:lstStyle/>
        <a:p>
          <a:endParaRPr lang="en-GB"/>
        </a:p>
      </dgm:t>
    </dgm:pt>
    <dgm:pt modelId="{DA120A36-3B1D-469A-8B93-C9797959A1AD}" type="pres">
      <dgm:prSet presAssocID="{0A7FF4CA-BA38-411A-8432-30033433127D}" presName="hierRoot3" presStyleCnt="0"/>
      <dgm:spPr/>
    </dgm:pt>
    <dgm:pt modelId="{0DFEB25B-9969-4174-A13E-8B2C8B563656}" type="pres">
      <dgm:prSet presAssocID="{0A7FF4CA-BA38-411A-8432-30033433127D}" presName="composite3" presStyleCnt="0"/>
      <dgm:spPr/>
    </dgm:pt>
    <dgm:pt modelId="{086AD8BE-94B8-43B5-8276-673C875A0F79}" type="pres">
      <dgm:prSet presAssocID="{0A7FF4CA-BA38-411A-8432-30033433127D}" presName="background3" presStyleLbl="node3" presStyleIdx="5" presStyleCnt="6"/>
      <dgm:spPr/>
    </dgm:pt>
    <dgm:pt modelId="{B27F48F4-1DA4-4ED1-BD25-1A366EC78F79}" type="pres">
      <dgm:prSet presAssocID="{0A7FF4CA-BA38-411A-8432-30033433127D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2AF954-9A4B-497E-B749-BC630A0446EC}" type="pres">
      <dgm:prSet presAssocID="{0A7FF4CA-BA38-411A-8432-30033433127D}" presName="hierChild4" presStyleCnt="0"/>
      <dgm:spPr/>
    </dgm:pt>
  </dgm:ptLst>
  <dgm:cxnLst>
    <dgm:cxn modelId="{ECCB0D82-4842-4828-B94B-BE37C816E991}" srcId="{9FEF9E3C-0991-4B02-BB72-FA638B5D8118}" destId="{4D6FBF0B-9AA4-402F-AB3E-CB3841502E35}" srcOrd="0" destOrd="0" parTransId="{928F1172-1257-4243-8A53-1DEE52389626}" sibTransId="{CB7C4011-6269-4227-AFBA-08111AE1D2E5}"/>
    <dgm:cxn modelId="{88F4AFC6-0156-407C-97FA-CEBD73D1D679}" srcId="{62D7925E-3E24-46D1-9A11-A280591E53D3}" destId="{9FEF9E3C-0991-4B02-BB72-FA638B5D8118}" srcOrd="1" destOrd="0" parTransId="{5228B734-A179-47F7-8B02-C5D01A5BD620}" sibTransId="{1D8F940C-2959-483D-81F5-42F06A5E1451}"/>
    <dgm:cxn modelId="{2ED7BCC7-72C1-4C66-A69A-8084741CB3A6}" type="presOf" srcId="{E832A759-D19F-4605-A3B1-5B594396705E}" destId="{A7F3AFB8-2796-45A9-B5ED-C8FC88DAF174}" srcOrd="0" destOrd="0" presId="urn:microsoft.com/office/officeart/2005/8/layout/hierarchy1"/>
    <dgm:cxn modelId="{381FEDD0-5280-48FD-AFF0-B3372DB6D3BA}" type="presOf" srcId="{5228B734-A179-47F7-8B02-C5D01A5BD620}" destId="{5941F817-A701-410D-A0F9-123343C575DE}" srcOrd="0" destOrd="0" presId="urn:microsoft.com/office/officeart/2005/8/layout/hierarchy1"/>
    <dgm:cxn modelId="{B9F1433E-2B5B-4440-A330-729310E49910}" srcId="{E0B7B5C5-2C81-4116-828E-61818F0728BD}" destId="{62D7925E-3E24-46D1-9A11-A280591E53D3}" srcOrd="0" destOrd="0" parTransId="{34E859CE-97A2-4773-B2B9-EB18CC7D11DD}" sibTransId="{917C0DDF-F497-413E-BC32-954CF750B46E}"/>
    <dgm:cxn modelId="{0A3E9314-5531-42A3-B289-86B5A7B71EA0}" type="presOf" srcId="{5A32AB89-E4CA-4488-969C-9269D5307D58}" destId="{4CCC0962-628C-462D-87BE-5C9A4DF3CD31}" srcOrd="0" destOrd="0" presId="urn:microsoft.com/office/officeart/2005/8/layout/hierarchy1"/>
    <dgm:cxn modelId="{87E6777A-FD4C-4EB5-B803-1063DC4DF611}" srcId="{9FEF9E3C-0991-4B02-BB72-FA638B5D8118}" destId="{6ED19F50-BC61-4AFC-B605-E471EB9E6DFB}" srcOrd="2" destOrd="0" parTransId="{E832A759-D19F-4605-A3B1-5B594396705E}" sibTransId="{012C531D-954F-4199-9144-3B0B0CF9DB7B}"/>
    <dgm:cxn modelId="{41588C4F-8193-4E8E-A46F-F5F6BE44DCB0}" type="presOf" srcId="{928F1172-1257-4243-8A53-1DEE52389626}" destId="{E369D069-F28B-47B6-9592-E63E8F3BDE12}" srcOrd="0" destOrd="0" presId="urn:microsoft.com/office/officeart/2005/8/layout/hierarchy1"/>
    <dgm:cxn modelId="{B88EA692-CE8B-44BA-93A1-F85605B15D71}" type="presOf" srcId="{64949452-9A8F-42D3-B1F4-A3CD7A1FD50B}" destId="{2CB685F6-4746-47F0-ACF3-2B2646282DD1}" srcOrd="0" destOrd="0" presId="urn:microsoft.com/office/officeart/2005/8/layout/hierarchy1"/>
    <dgm:cxn modelId="{F92898B9-0124-44CE-A89F-39A3C7A033F6}" type="presOf" srcId="{63E94E0F-FF5F-4C82-B45A-CD9B15C63B26}" destId="{554B2CB7-70DD-48C1-B8B5-497276419009}" srcOrd="0" destOrd="0" presId="urn:microsoft.com/office/officeart/2005/8/layout/hierarchy1"/>
    <dgm:cxn modelId="{AD788756-91AA-4AFE-AC72-B797FAA9891F}" srcId="{9FEF9E3C-0991-4B02-BB72-FA638B5D8118}" destId="{5A32AB89-E4CA-4488-969C-9269D5307D58}" srcOrd="3" destOrd="0" parTransId="{89D42C01-6300-42A1-BF01-8FDCE4856192}" sibTransId="{063ECA6E-7161-4B00-96D6-725247A4BAA4}"/>
    <dgm:cxn modelId="{52FC7794-B106-4F24-BE24-A1A22EB0E308}" type="presOf" srcId="{603EE0B0-5496-4AF1-B530-D72A6AFFEFFA}" destId="{6854733A-D5B0-4E84-9B32-57A690457D1B}" srcOrd="0" destOrd="0" presId="urn:microsoft.com/office/officeart/2005/8/layout/hierarchy1"/>
    <dgm:cxn modelId="{ED1D9A8A-3518-4E31-BF71-7C27534E2DD3}" type="presOf" srcId="{9FEF9E3C-0991-4B02-BB72-FA638B5D8118}" destId="{7A7C35D6-E072-45B8-8459-BA206D078DEA}" srcOrd="0" destOrd="0" presId="urn:microsoft.com/office/officeart/2005/8/layout/hierarchy1"/>
    <dgm:cxn modelId="{AB4CB5D7-DD90-42E6-A97F-55CEE95EEF3E}" type="presOf" srcId="{0A7FF4CA-BA38-411A-8432-30033433127D}" destId="{B27F48F4-1DA4-4ED1-BD25-1A366EC78F79}" srcOrd="0" destOrd="0" presId="urn:microsoft.com/office/officeart/2005/8/layout/hierarchy1"/>
    <dgm:cxn modelId="{8E315FC3-3725-46FE-B148-706740EE8E8D}" type="presOf" srcId="{D68B9141-176E-4CD3-A09C-4D7E0705E004}" destId="{AEB03E2C-66E5-472D-85AF-3B863E0B2C74}" srcOrd="0" destOrd="0" presId="urn:microsoft.com/office/officeart/2005/8/layout/hierarchy1"/>
    <dgm:cxn modelId="{70AFA821-5613-4F20-AF40-C14C3CF9A044}" type="presOf" srcId="{62364768-AC58-4BF6-9BFA-846EA69D3C94}" destId="{D87E76A7-63A2-42E0-B799-C4CB6B24CAD5}" srcOrd="0" destOrd="0" presId="urn:microsoft.com/office/officeart/2005/8/layout/hierarchy1"/>
    <dgm:cxn modelId="{52ABF4C6-49F5-4E89-822E-3D24F1701A06}" type="presOf" srcId="{B5F1B102-CF03-4186-81E1-06FBE0AF22AA}" destId="{E9B30255-D08A-4284-BA3D-29E0A229DC49}" srcOrd="0" destOrd="0" presId="urn:microsoft.com/office/officeart/2005/8/layout/hierarchy1"/>
    <dgm:cxn modelId="{2DC92EED-CF44-451E-A080-7F0677C9FF4C}" type="presOf" srcId="{62D7925E-3E24-46D1-9A11-A280591E53D3}" destId="{8BB53609-D40D-48E0-96F1-5839B59B818D}" srcOrd="0" destOrd="0" presId="urn:microsoft.com/office/officeart/2005/8/layout/hierarchy1"/>
    <dgm:cxn modelId="{B0BC1AA5-A3FD-4303-931A-12B2E8F114C6}" type="presOf" srcId="{3F2B4531-61C3-4830-B663-6573D3C3FD69}" destId="{85A7ED75-82E2-4BD1-87C4-94921725232C}" srcOrd="0" destOrd="0" presId="urn:microsoft.com/office/officeart/2005/8/layout/hierarchy1"/>
    <dgm:cxn modelId="{ABC1D6A1-9008-4420-9DBC-AC45BB2D7C2A}" type="presOf" srcId="{89D42C01-6300-42A1-BF01-8FDCE4856192}" destId="{67473B1C-F901-4445-84A6-D770E4A26DAF}" srcOrd="0" destOrd="0" presId="urn:microsoft.com/office/officeart/2005/8/layout/hierarchy1"/>
    <dgm:cxn modelId="{8B8EEFB0-EBA5-4E73-88FC-CE7D686395FD}" srcId="{62D7925E-3E24-46D1-9A11-A280591E53D3}" destId="{3F2B4531-61C3-4830-B663-6573D3C3FD69}" srcOrd="0" destOrd="0" parTransId="{B5F1B102-CF03-4186-81E1-06FBE0AF22AA}" sibTransId="{38656CBB-95A5-4DD3-8A45-EA9768BAA11E}"/>
    <dgm:cxn modelId="{F559EFC9-4219-4663-80F8-A5B4BD3B7203}" srcId="{9FEF9E3C-0991-4B02-BB72-FA638B5D8118}" destId="{CB205CD6-61A8-44F4-82F1-4DD470E56B4B}" srcOrd="1" destOrd="0" parTransId="{D68B9141-176E-4CD3-A09C-4D7E0705E004}" sibTransId="{5590D3E7-4AFA-4B8F-9A52-9AAB44CCB0C1}"/>
    <dgm:cxn modelId="{116CAC4F-C4F3-4335-9B0C-EF65F0E49A54}" srcId="{62D7925E-3E24-46D1-9A11-A280591E53D3}" destId="{603EE0B0-5496-4AF1-B530-D72A6AFFEFFA}" srcOrd="2" destOrd="0" parTransId="{62364768-AC58-4BF6-9BFA-846EA69D3C94}" sibTransId="{4C085869-6096-4C64-A25F-7E00EBD86341}"/>
    <dgm:cxn modelId="{9260590C-03C8-4404-8B51-F39AAE5EE5AE}" type="presOf" srcId="{D9ED864B-70E3-4BDB-8D36-0A954478FCE3}" destId="{FFCF51D1-112B-44EF-BCCE-F5E45EDB7073}" srcOrd="0" destOrd="0" presId="urn:microsoft.com/office/officeart/2005/8/layout/hierarchy1"/>
    <dgm:cxn modelId="{02F45A71-C67D-4DD2-BA52-2AAA13745DAB}" srcId="{603EE0B0-5496-4AF1-B530-D72A6AFFEFFA}" destId="{D9ED864B-70E3-4BDB-8D36-0A954478FCE3}" srcOrd="0" destOrd="0" parTransId="{64949452-9A8F-42D3-B1F4-A3CD7A1FD50B}" sibTransId="{E332B64A-E8F8-4442-9D2F-9CA3F9673674}"/>
    <dgm:cxn modelId="{92CD722D-7C19-4D7D-BCFD-C89DFF50EBBA}" type="presOf" srcId="{CB205CD6-61A8-44F4-82F1-4DD470E56B4B}" destId="{548297EB-CCFB-4516-8D63-A03A0FEDCAEC}" srcOrd="0" destOrd="0" presId="urn:microsoft.com/office/officeart/2005/8/layout/hierarchy1"/>
    <dgm:cxn modelId="{AE69F939-1EBD-48F9-9866-D43137708AE3}" type="presOf" srcId="{6ED19F50-BC61-4AFC-B605-E471EB9E6DFB}" destId="{88BD6B23-E3AA-4C49-B537-48DD98023AFD}" srcOrd="0" destOrd="0" presId="urn:microsoft.com/office/officeart/2005/8/layout/hierarchy1"/>
    <dgm:cxn modelId="{D7FE7937-9530-4AAB-9C1D-8DD028EB2FE0}" type="presOf" srcId="{4D6FBF0B-9AA4-402F-AB3E-CB3841502E35}" destId="{99ED5AFC-D95E-43B1-9626-63E121F9DDA9}" srcOrd="0" destOrd="0" presId="urn:microsoft.com/office/officeart/2005/8/layout/hierarchy1"/>
    <dgm:cxn modelId="{AE42C0D2-03E2-41C3-A8C7-115E697CE721}" type="presOf" srcId="{E0B7B5C5-2C81-4116-828E-61818F0728BD}" destId="{EA84274D-735E-4612-86D5-C6E27CC7F966}" srcOrd="0" destOrd="0" presId="urn:microsoft.com/office/officeart/2005/8/layout/hierarchy1"/>
    <dgm:cxn modelId="{E8C09F59-D2C2-4414-A03E-4826AEE66D5D}" srcId="{603EE0B0-5496-4AF1-B530-D72A6AFFEFFA}" destId="{0A7FF4CA-BA38-411A-8432-30033433127D}" srcOrd="1" destOrd="0" parTransId="{63E94E0F-FF5F-4C82-B45A-CD9B15C63B26}" sibTransId="{7CDEFFAF-6811-43BA-82E0-902CADCD73E6}"/>
    <dgm:cxn modelId="{45572116-FEF6-4B50-A40C-BCB51A77809F}" type="presParOf" srcId="{EA84274D-735E-4612-86D5-C6E27CC7F966}" destId="{65F6E8F8-F13D-4D49-8B5B-69EC94F7C9C4}" srcOrd="0" destOrd="0" presId="urn:microsoft.com/office/officeart/2005/8/layout/hierarchy1"/>
    <dgm:cxn modelId="{4E7D54D1-F91F-4D8B-94D6-5C32E4EE8342}" type="presParOf" srcId="{65F6E8F8-F13D-4D49-8B5B-69EC94F7C9C4}" destId="{FAF7CEAF-684F-4D1B-8749-FA8ADF0CA869}" srcOrd="0" destOrd="0" presId="urn:microsoft.com/office/officeart/2005/8/layout/hierarchy1"/>
    <dgm:cxn modelId="{0EB8EC05-2381-4625-8C5E-69FE70288877}" type="presParOf" srcId="{FAF7CEAF-684F-4D1B-8749-FA8ADF0CA869}" destId="{4376B1FE-9265-49F5-8494-703973239AA5}" srcOrd="0" destOrd="0" presId="urn:microsoft.com/office/officeart/2005/8/layout/hierarchy1"/>
    <dgm:cxn modelId="{71FE935C-1D1C-4B3B-9CA8-A0BF9EDF72EF}" type="presParOf" srcId="{FAF7CEAF-684F-4D1B-8749-FA8ADF0CA869}" destId="{8BB53609-D40D-48E0-96F1-5839B59B818D}" srcOrd="1" destOrd="0" presId="urn:microsoft.com/office/officeart/2005/8/layout/hierarchy1"/>
    <dgm:cxn modelId="{9A41D917-6FD2-4037-8D81-7834D40DADE2}" type="presParOf" srcId="{65F6E8F8-F13D-4D49-8B5B-69EC94F7C9C4}" destId="{0E017502-533D-429D-AABC-E26189F50BD7}" srcOrd="1" destOrd="0" presId="urn:microsoft.com/office/officeart/2005/8/layout/hierarchy1"/>
    <dgm:cxn modelId="{12963D62-7EA3-4453-985B-36095936225E}" type="presParOf" srcId="{0E017502-533D-429D-AABC-E26189F50BD7}" destId="{E9B30255-D08A-4284-BA3D-29E0A229DC49}" srcOrd="0" destOrd="0" presId="urn:microsoft.com/office/officeart/2005/8/layout/hierarchy1"/>
    <dgm:cxn modelId="{01BBD927-1D90-4595-B033-B94243653D83}" type="presParOf" srcId="{0E017502-533D-429D-AABC-E26189F50BD7}" destId="{18C97CA5-224F-4E62-8BB7-554D2028F4F1}" srcOrd="1" destOrd="0" presId="urn:microsoft.com/office/officeart/2005/8/layout/hierarchy1"/>
    <dgm:cxn modelId="{E39188BE-682C-4BEE-8B34-2FC9FD53EE38}" type="presParOf" srcId="{18C97CA5-224F-4E62-8BB7-554D2028F4F1}" destId="{DE8D57A5-5A61-4D3E-8648-585A09342BE6}" srcOrd="0" destOrd="0" presId="urn:microsoft.com/office/officeart/2005/8/layout/hierarchy1"/>
    <dgm:cxn modelId="{7358EEB3-74DF-45D8-9B92-C7F4DE63886B}" type="presParOf" srcId="{DE8D57A5-5A61-4D3E-8648-585A09342BE6}" destId="{404AACE2-8904-4CA6-B26E-384463B6D500}" srcOrd="0" destOrd="0" presId="urn:microsoft.com/office/officeart/2005/8/layout/hierarchy1"/>
    <dgm:cxn modelId="{FE583779-1084-474E-A0BC-F1FA7784894B}" type="presParOf" srcId="{DE8D57A5-5A61-4D3E-8648-585A09342BE6}" destId="{85A7ED75-82E2-4BD1-87C4-94921725232C}" srcOrd="1" destOrd="0" presId="urn:microsoft.com/office/officeart/2005/8/layout/hierarchy1"/>
    <dgm:cxn modelId="{45A48C1E-B82D-4FD0-9251-C6B0F66A1F9B}" type="presParOf" srcId="{18C97CA5-224F-4E62-8BB7-554D2028F4F1}" destId="{0BF7F500-C526-4EF7-99A3-15F88872C54D}" srcOrd="1" destOrd="0" presId="urn:microsoft.com/office/officeart/2005/8/layout/hierarchy1"/>
    <dgm:cxn modelId="{D4E26740-69DD-41C3-A9E5-8F273052C325}" type="presParOf" srcId="{0E017502-533D-429D-AABC-E26189F50BD7}" destId="{5941F817-A701-410D-A0F9-123343C575DE}" srcOrd="2" destOrd="0" presId="urn:microsoft.com/office/officeart/2005/8/layout/hierarchy1"/>
    <dgm:cxn modelId="{6ECF2536-ABAD-4EB6-ABD1-25214AACFFE5}" type="presParOf" srcId="{0E017502-533D-429D-AABC-E26189F50BD7}" destId="{BBD90261-8433-4870-98B7-AF1BE24208CC}" srcOrd="3" destOrd="0" presId="urn:microsoft.com/office/officeart/2005/8/layout/hierarchy1"/>
    <dgm:cxn modelId="{EB779B85-EB93-4E16-AF80-E4E5AF4DDAA0}" type="presParOf" srcId="{BBD90261-8433-4870-98B7-AF1BE24208CC}" destId="{00C51BC9-D48F-4EC8-B052-F0D10449D483}" srcOrd="0" destOrd="0" presId="urn:microsoft.com/office/officeart/2005/8/layout/hierarchy1"/>
    <dgm:cxn modelId="{AC734802-684F-49D2-AA72-F76716C2CD58}" type="presParOf" srcId="{00C51BC9-D48F-4EC8-B052-F0D10449D483}" destId="{8DBCC3BC-6BCB-490B-93CC-A6885A62B885}" srcOrd="0" destOrd="0" presId="urn:microsoft.com/office/officeart/2005/8/layout/hierarchy1"/>
    <dgm:cxn modelId="{980966CC-80DA-48E5-BF0A-608995B424A7}" type="presParOf" srcId="{00C51BC9-D48F-4EC8-B052-F0D10449D483}" destId="{7A7C35D6-E072-45B8-8459-BA206D078DEA}" srcOrd="1" destOrd="0" presId="urn:microsoft.com/office/officeart/2005/8/layout/hierarchy1"/>
    <dgm:cxn modelId="{9D79B8F3-3323-45BD-8A76-6EC3DD98E7D6}" type="presParOf" srcId="{BBD90261-8433-4870-98B7-AF1BE24208CC}" destId="{CAD6F2C3-D669-418A-96B2-81C340FF09A6}" srcOrd="1" destOrd="0" presId="urn:microsoft.com/office/officeart/2005/8/layout/hierarchy1"/>
    <dgm:cxn modelId="{97192CC7-4D7B-49EC-9370-82ACCCFA4250}" type="presParOf" srcId="{CAD6F2C3-D669-418A-96B2-81C340FF09A6}" destId="{E369D069-F28B-47B6-9592-E63E8F3BDE12}" srcOrd="0" destOrd="0" presId="urn:microsoft.com/office/officeart/2005/8/layout/hierarchy1"/>
    <dgm:cxn modelId="{622ADF54-9BF3-4C45-B881-DD8AA65485A5}" type="presParOf" srcId="{CAD6F2C3-D669-418A-96B2-81C340FF09A6}" destId="{42408B2B-C02A-41AD-8A29-E65DA42FC32E}" srcOrd="1" destOrd="0" presId="urn:microsoft.com/office/officeart/2005/8/layout/hierarchy1"/>
    <dgm:cxn modelId="{359127F0-6AF0-4D0B-AE39-BAC67F21E2AF}" type="presParOf" srcId="{42408B2B-C02A-41AD-8A29-E65DA42FC32E}" destId="{E6120956-B2D8-44FC-B6A0-F00C38C812ED}" srcOrd="0" destOrd="0" presId="urn:microsoft.com/office/officeart/2005/8/layout/hierarchy1"/>
    <dgm:cxn modelId="{B3364FE2-D840-4F40-92F6-DDA2C523EDFA}" type="presParOf" srcId="{E6120956-B2D8-44FC-B6A0-F00C38C812ED}" destId="{E7A1AB1E-A149-4635-8631-092A3096206B}" srcOrd="0" destOrd="0" presId="urn:microsoft.com/office/officeart/2005/8/layout/hierarchy1"/>
    <dgm:cxn modelId="{86C7F53D-922B-4926-B8A4-223993E4EDD1}" type="presParOf" srcId="{E6120956-B2D8-44FC-B6A0-F00C38C812ED}" destId="{99ED5AFC-D95E-43B1-9626-63E121F9DDA9}" srcOrd="1" destOrd="0" presId="urn:microsoft.com/office/officeart/2005/8/layout/hierarchy1"/>
    <dgm:cxn modelId="{591CDB00-4B72-4397-9B1E-71D988E03C9F}" type="presParOf" srcId="{42408B2B-C02A-41AD-8A29-E65DA42FC32E}" destId="{324F36C1-A887-4965-B9FE-F08607108DD0}" srcOrd="1" destOrd="0" presId="urn:microsoft.com/office/officeart/2005/8/layout/hierarchy1"/>
    <dgm:cxn modelId="{F6EE126A-71C1-405C-910B-32DCDEFE65A8}" type="presParOf" srcId="{CAD6F2C3-D669-418A-96B2-81C340FF09A6}" destId="{AEB03E2C-66E5-472D-85AF-3B863E0B2C74}" srcOrd="2" destOrd="0" presId="urn:microsoft.com/office/officeart/2005/8/layout/hierarchy1"/>
    <dgm:cxn modelId="{AA9BF8D8-EC51-4AFC-A4D2-86A5BA093313}" type="presParOf" srcId="{CAD6F2C3-D669-418A-96B2-81C340FF09A6}" destId="{C654A8E7-A698-4CE9-AFA2-145C0141BA25}" srcOrd="3" destOrd="0" presId="urn:microsoft.com/office/officeart/2005/8/layout/hierarchy1"/>
    <dgm:cxn modelId="{EA5CAF51-147F-46FB-B86A-6F1AE7715EC2}" type="presParOf" srcId="{C654A8E7-A698-4CE9-AFA2-145C0141BA25}" destId="{A2E24BDC-F65F-4D69-BC85-2567DA0BE717}" srcOrd="0" destOrd="0" presId="urn:microsoft.com/office/officeart/2005/8/layout/hierarchy1"/>
    <dgm:cxn modelId="{AF743360-D3AA-4658-BE57-6BA76B321559}" type="presParOf" srcId="{A2E24BDC-F65F-4D69-BC85-2567DA0BE717}" destId="{77CC48BC-11AE-4FAE-A98F-186FBB8F134C}" srcOrd="0" destOrd="0" presId="urn:microsoft.com/office/officeart/2005/8/layout/hierarchy1"/>
    <dgm:cxn modelId="{21FDE48A-4974-4B2F-B20B-147EF23BB0EE}" type="presParOf" srcId="{A2E24BDC-F65F-4D69-BC85-2567DA0BE717}" destId="{548297EB-CCFB-4516-8D63-A03A0FEDCAEC}" srcOrd="1" destOrd="0" presId="urn:microsoft.com/office/officeart/2005/8/layout/hierarchy1"/>
    <dgm:cxn modelId="{1BA9320B-B211-4BBB-8FC4-83EB1F072BA6}" type="presParOf" srcId="{C654A8E7-A698-4CE9-AFA2-145C0141BA25}" destId="{4B9FDDE2-8A22-4240-83B8-844C59D0912E}" srcOrd="1" destOrd="0" presId="urn:microsoft.com/office/officeart/2005/8/layout/hierarchy1"/>
    <dgm:cxn modelId="{976B64D4-24D5-4DDC-941D-938558722AA1}" type="presParOf" srcId="{CAD6F2C3-D669-418A-96B2-81C340FF09A6}" destId="{A7F3AFB8-2796-45A9-B5ED-C8FC88DAF174}" srcOrd="4" destOrd="0" presId="urn:microsoft.com/office/officeart/2005/8/layout/hierarchy1"/>
    <dgm:cxn modelId="{E16C6165-10AE-4D2C-92CF-CC54ABEF546E}" type="presParOf" srcId="{CAD6F2C3-D669-418A-96B2-81C340FF09A6}" destId="{4419A2E4-B0E8-40A1-98B3-EA516639DFA6}" srcOrd="5" destOrd="0" presId="urn:microsoft.com/office/officeart/2005/8/layout/hierarchy1"/>
    <dgm:cxn modelId="{B0DEB347-267A-4D36-AA02-3DC1F64D3DBF}" type="presParOf" srcId="{4419A2E4-B0E8-40A1-98B3-EA516639DFA6}" destId="{26817677-D909-4658-B26E-B2974CF12A7B}" srcOrd="0" destOrd="0" presId="urn:microsoft.com/office/officeart/2005/8/layout/hierarchy1"/>
    <dgm:cxn modelId="{C76CF65C-6EB3-46D0-8571-7D4B0930A47D}" type="presParOf" srcId="{26817677-D909-4658-B26E-B2974CF12A7B}" destId="{A53A3A59-DC71-4A24-B403-B5D2A23A9918}" srcOrd="0" destOrd="0" presId="urn:microsoft.com/office/officeart/2005/8/layout/hierarchy1"/>
    <dgm:cxn modelId="{33548CF4-9BA4-4E59-A2A8-187DCA8F8C9A}" type="presParOf" srcId="{26817677-D909-4658-B26E-B2974CF12A7B}" destId="{88BD6B23-E3AA-4C49-B537-48DD98023AFD}" srcOrd="1" destOrd="0" presId="urn:microsoft.com/office/officeart/2005/8/layout/hierarchy1"/>
    <dgm:cxn modelId="{DE1B1BDC-5E8A-474E-A5B3-C03FA1446A65}" type="presParOf" srcId="{4419A2E4-B0E8-40A1-98B3-EA516639DFA6}" destId="{1533A10C-464E-4A7D-A15A-1460D8D71E4D}" srcOrd="1" destOrd="0" presId="urn:microsoft.com/office/officeart/2005/8/layout/hierarchy1"/>
    <dgm:cxn modelId="{A57608BB-84D4-4E35-B420-7F6ADCADFF3F}" type="presParOf" srcId="{CAD6F2C3-D669-418A-96B2-81C340FF09A6}" destId="{67473B1C-F901-4445-84A6-D770E4A26DAF}" srcOrd="6" destOrd="0" presId="urn:microsoft.com/office/officeart/2005/8/layout/hierarchy1"/>
    <dgm:cxn modelId="{7719DE3C-FEDB-4EC0-BB9A-F8BA4BF33A02}" type="presParOf" srcId="{CAD6F2C3-D669-418A-96B2-81C340FF09A6}" destId="{C253A31B-2D16-42F4-A8EC-40A773EDFFE9}" srcOrd="7" destOrd="0" presId="urn:microsoft.com/office/officeart/2005/8/layout/hierarchy1"/>
    <dgm:cxn modelId="{B22090E0-1805-4A3E-8128-9B75CAEB1DA1}" type="presParOf" srcId="{C253A31B-2D16-42F4-A8EC-40A773EDFFE9}" destId="{F8766F5C-018B-4656-8EA4-9E80D5E92B1B}" srcOrd="0" destOrd="0" presId="urn:microsoft.com/office/officeart/2005/8/layout/hierarchy1"/>
    <dgm:cxn modelId="{451D48AA-649B-4930-9518-00D5708F1ED4}" type="presParOf" srcId="{F8766F5C-018B-4656-8EA4-9E80D5E92B1B}" destId="{3B883DFB-0900-433D-B5FD-CA70145BAA88}" srcOrd="0" destOrd="0" presId="urn:microsoft.com/office/officeart/2005/8/layout/hierarchy1"/>
    <dgm:cxn modelId="{87C09193-DA3D-4534-BF4E-FE8DB7BA7F02}" type="presParOf" srcId="{F8766F5C-018B-4656-8EA4-9E80D5E92B1B}" destId="{4CCC0962-628C-462D-87BE-5C9A4DF3CD31}" srcOrd="1" destOrd="0" presId="urn:microsoft.com/office/officeart/2005/8/layout/hierarchy1"/>
    <dgm:cxn modelId="{45175914-96EF-4B88-BCDB-9C1739E5A3D6}" type="presParOf" srcId="{C253A31B-2D16-42F4-A8EC-40A773EDFFE9}" destId="{D52B7C63-CA30-4021-8107-56B9E7E004A0}" srcOrd="1" destOrd="0" presId="urn:microsoft.com/office/officeart/2005/8/layout/hierarchy1"/>
    <dgm:cxn modelId="{16F8BB66-00EA-480D-93DE-5287E5D3B65E}" type="presParOf" srcId="{0E017502-533D-429D-AABC-E26189F50BD7}" destId="{D87E76A7-63A2-42E0-B799-C4CB6B24CAD5}" srcOrd="4" destOrd="0" presId="urn:microsoft.com/office/officeart/2005/8/layout/hierarchy1"/>
    <dgm:cxn modelId="{1C16C7EF-08BB-45FB-B9E9-DA68BF39E07D}" type="presParOf" srcId="{0E017502-533D-429D-AABC-E26189F50BD7}" destId="{7C452E93-27C9-4816-8C3D-C3679AA5C848}" srcOrd="5" destOrd="0" presId="urn:microsoft.com/office/officeart/2005/8/layout/hierarchy1"/>
    <dgm:cxn modelId="{25FC3F06-4D0E-4E20-ABDD-F4B94F6FE802}" type="presParOf" srcId="{7C452E93-27C9-4816-8C3D-C3679AA5C848}" destId="{7868E051-93B2-413C-A293-D1C73D66A81C}" srcOrd="0" destOrd="0" presId="urn:microsoft.com/office/officeart/2005/8/layout/hierarchy1"/>
    <dgm:cxn modelId="{981C468F-1B96-4645-93E5-79DA7924F0CC}" type="presParOf" srcId="{7868E051-93B2-413C-A293-D1C73D66A81C}" destId="{43F2BFD5-7C9B-41B4-9D3F-AFC07E7D0CE0}" srcOrd="0" destOrd="0" presId="urn:microsoft.com/office/officeart/2005/8/layout/hierarchy1"/>
    <dgm:cxn modelId="{0EA62B2D-10F7-451D-AB04-30CA9386037C}" type="presParOf" srcId="{7868E051-93B2-413C-A293-D1C73D66A81C}" destId="{6854733A-D5B0-4E84-9B32-57A690457D1B}" srcOrd="1" destOrd="0" presId="urn:microsoft.com/office/officeart/2005/8/layout/hierarchy1"/>
    <dgm:cxn modelId="{8D843F5C-F126-4820-B01C-91AC981035CB}" type="presParOf" srcId="{7C452E93-27C9-4816-8C3D-C3679AA5C848}" destId="{D711C0F4-A96F-41C8-B60E-E3FBAA3A8396}" srcOrd="1" destOrd="0" presId="urn:microsoft.com/office/officeart/2005/8/layout/hierarchy1"/>
    <dgm:cxn modelId="{F0C11C63-5DE6-4E78-B5D6-8BE59CFC1EFB}" type="presParOf" srcId="{D711C0F4-A96F-41C8-B60E-E3FBAA3A8396}" destId="{2CB685F6-4746-47F0-ACF3-2B2646282DD1}" srcOrd="0" destOrd="0" presId="urn:microsoft.com/office/officeart/2005/8/layout/hierarchy1"/>
    <dgm:cxn modelId="{41D5EFA8-B16C-410E-B6C7-1E2B70B8E300}" type="presParOf" srcId="{D711C0F4-A96F-41C8-B60E-E3FBAA3A8396}" destId="{EE8E259B-C095-4F67-92F1-C00033352093}" srcOrd="1" destOrd="0" presId="urn:microsoft.com/office/officeart/2005/8/layout/hierarchy1"/>
    <dgm:cxn modelId="{9A62E682-3207-48F9-B0A2-9424539175F9}" type="presParOf" srcId="{EE8E259B-C095-4F67-92F1-C00033352093}" destId="{75A047C6-1CD2-48BC-AF75-65C3DE9A2DEA}" srcOrd="0" destOrd="0" presId="urn:microsoft.com/office/officeart/2005/8/layout/hierarchy1"/>
    <dgm:cxn modelId="{90937675-519A-4B3C-A643-7D0F791C0B3A}" type="presParOf" srcId="{75A047C6-1CD2-48BC-AF75-65C3DE9A2DEA}" destId="{15C15D62-D706-4E83-95BF-AFD0A0B8F196}" srcOrd="0" destOrd="0" presId="urn:microsoft.com/office/officeart/2005/8/layout/hierarchy1"/>
    <dgm:cxn modelId="{E6D6F844-44E2-4E93-B282-63C7F7F9EBD8}" type="presParOf" srcId="{75A047C6-1CD2-48BC-AF75-65C3DE9A2DEA}" destId="{FFCF51D1-112B-44EF-BCCE-F5E45EDB7073}" srcOrd="1" destOrd="0" presId="urn:microsoft.com/office/officeart/2005/8/layout/hierarchy1"/>
    <dgm:cxn modelId="{73DC7357-EF98-482E-8584-81633ADC02BE}" type="presParOf" srcId="{EE8E259B-C095-4F67-92F1-C00033352093}" destId="{C79AF2BC-2B7F-45A7-81E0-9022B50A59CD}" srcOrd="1" destOrd="0" presId="urn:microsoft.com/office/officeart/2005/8/layout/hierarchy1"/>
    <dgm:cxn modelId="{6579694D-FC27-4832-A17C-F22B6E0F8E23}" type="presParOf" srcId="{D711C0F4-A96F-41C8-B60E-E3FBAA3A8396}" destId="{554B2CB7-70DD-48C1-B8B5-497276419009}" srcOrd="2" destOrd="0" presId="urn:microsoft.com/office/officeart/2005/8/layout/hierarchy1"/>
    <dgm:cxn modelId="{C21E7CCC-1A01-4268-9133-C16D7A9075DF}" type="presParOf" srcId="{D711C0F4-A96F-41C8-B60E-E3FBAA3A8396}" destId="{DA120A36-3B1D-469A-8B93-C9797959A1AD}" srcOrd="3" destOrd="0" presId="urn:microsoft.com/office/officeart/2005/8/layout/hierarchy1"/>
    <dgm:cxn modelId="{71AF6013-6621-4C3B-B0A7-A47D1BDB8506}" type="presParOf" srcId="{DA120A36-3B1D-469A-8B93-C9797959A1AD}" destId="{0DFEB25B-9969-4174-A13E-8B2C8B563656}" srcOrd="0" destOrd="0" presId="urn:microsoft.com/office/officeart/2005/8/layout/hierarchy1"/>
    <dgm:cxn modelId="{5B5AC9F7-7661-47F8-B5EC-4C701DC8EE75}" type="presParOf" srcId="{0DFEB25B-9969-4174-A13E-8B2C8B563656}" destId="{086AD8BE-94B8-43B5-8276-673C875A0F79}" srcOrd="0" destOrd="0" presId="urn:microsoft.com/office/officeart/2005/8/layout/hierarchy1"/>
    <dgm:cxn modelId="{C40DF1A4-F9FA-46E6-AB4E-04B994E83C5E}" type="presParOf" srcId="{0DFEB25B-9969-4174-A13E-8B2C8B563656}" destId="{B27F48F4-1DA4-4ED1-BD25-1A366EC78F79}" srcOrd="1" destOrd="0" presId="urn:microsoft.com/office/officeart/2005/8/layout/hierarchy1"/>
    <dgm:cxn modelId="{56C47255-4EAF-413C-BB10-4DE43FDB07AC}" type="presParOf" srcId="{DA120A36-3B1D-469A-8B93-C9797959A1AD}" destId="{9D2AF954-9A4B-497E-B749-BC630A0446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B2CB7-70DD-48C1-B8B5-497276419009}">
      <dsp:nvSpPr>
        <dsp:cNvPr id="0" name=""/>
        <dsp:cNvSpPr/>
      </dsp:nvSpPr>
      <dsp:spPr>
        <a:xfrm>
          <a:off x="7058313" y="3407713"/>
          <a:ext cx="718796" cy="342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18"/>
              </a:lnTo>
              <a:lnTo>
                <a:pt x="718796" y="233118"/>
              </a:lnTo>
              <a:lnTo>
                <a:pt x="718796" y="3420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B685F6-4746-47F0-ACF3-2B2646282DD1}">
      <dsp:nvSpPr>
        <dsp:cNvPr id="0" name=""/>
        <dsp:cNvSpPr/>
      </dsp:nvSpPr>
      <dsp:spPr>
        <a:xfrm>
          <a:off x="6339516" y="3407713"/>
          <a:ext cx="718796" cy="342081"/>
        </a:xfrm>
        <a:custGeom>
          <a:avLst/>
          <a:gdLst/>
          <a:ahLst/>
          <a:cxnLst/>
          <a:rect l="0" t="0" r="0" b="0"/>
          <a:pathLst>
            <a:path>
              <a:moveTo>
                <a:pt x="718796" y="0"/>
              </a:moveTo>
              <a:lnTo>
                <a:pt x="718796" y="233118"/>
              </a:lnTo>
              <a:lnTo>
                <a:pt x="0" y="233118"/>
              </a:lnTo>
              <a:lnTo>
                <a:pt x="0" y="3420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E76A7-63A2-42E0-B799-C4CB6B24CAD5}">
      <dsp:nvSpPr>
        <dsp:cNvPr id="0" name=""/>
        <dsp:cNvSpPr/>
      </dsp:nvSpPr>
      <dsp:spPr>
        <a:xfrm>
          <a:off x="4183126" y="2318736"/>
          <a:ext cx="2875186" cy="342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18"/>
              </a:lnTo>
              <a:lnTo>
                <a:pt x="2875186" y="233118"/>
              </a:lnTo>
              <a:lnTo>
                <a:pt x="2875186" y="3420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73B1C-F901-4445-84A6-D770E4A26DAF}">
      <dsp:nvSpPr>
        <dsp:cNvPr id="0" name=""/>
        <dsp:cNvSpPr/>
      </dsp:nvSpPr>
      <dsp:spPr>
        <a:xfrm>
          <a:off x="2745533" y="3407713"/>
          <a:ext cx="2156389" cy="342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18"/>
              </a:lnTo>
              <a:lnTo>
                <a:pt x="2156389" y="233118"/>
              </a:lnTo>
              <a:lnTo>
                <a:pt x="2156389" y="3420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3AFB8-2796-45A9-B5ED-C8FC88DAF174}">
      <dsp:nvSpPr>
        <dsp:cNvPr id="0" name=""/>
        <dsp:cNvSpPr/>
      </dsp:nvSpPr>
      <dsp:spPr>
        <a:xfrm>
          <a:off x="2745533" y="3407713"/>
          <a:ext cx="718796" cy="342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18"/>
              </a:lnTo>
              <a:lnTo>
                <a:pt x="718796" y="233118"/>
              </a:lnTo>
              <a:lnTo>
                <a:pt x="718796" y="3420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B03E2C-66E5-472D-85AF-3B863E0B2C74}">
      <dsp:nvSpPr>
        <dsp:cNvPr id="0" name=""/>
        <dsp:cNvSpPr/>
      </dsp:nvSpPr>
      <dsp:spPr>
        <a:xfrm>
          <a:off x="2026736" y="3407713"/>
          <a:ext cx="718796" cy="342081"/>
        </a:xfrm>
        <a:custGeom>
          <a:avLst/>
          <a:gdLst/>
          <a:ahLst/>
          <a:cxnLst/>
          <a:rect l="0" t="0" r="0" b="0"/>
          <a:pathLst>
            <a:path>
              <a:moveTo>
                <a:pt x="718796" y="0"/>
              </a:moveTo>
              <a:lnTo>
                <a:pt x="718796" y="233118"/>
              </a:lnTo>
              <a:lnTo>
                <a:pt x="0" y="233118"/>
              </a:lnTo>
              <a:lnTo>
                <a:pt x="0" y="3420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9D069-F28B-47B6-9592-E63E8F3BDE12}">
      <dsp:nvSpPr>
        <dsp:cNvPr id="0" name=""/>
        <dsp:cNvSpPr/>
      </dsp:nvSpPr>
      <dsp:spPr>
        <a:xfrm>
          <a:off x="589143" y="3407713"/>
          <a:ext cx="2156389" cy="342081"/>
        </a:xfrm>
        <a:custGeom>
          <a:avLst/>
          <a:gdLst/>
          <a:ahLst/>
          <a:cxnLst/>
          <a:rect l="0" t="0" r="0" b="0"/>
          <a:pathLst>
            <a:path>
              <a:moveTo>
                <a:pt x="2156389" y="0"/>
              </a:moveTo>
              <a:lnTo>
                <a:pt x="2156389" y="233118"/>
              </a:lnTo>
              <a:lnTo>
                <a:pt x="0" y="233118"/>
              </a:lnTo>
              <a:lnTo>
                <a:pt x="0" y="3420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1F817-A701-410D-A0F9-123343C575DE}">
      <dsp:nvSpPr>
        <dsp:cNvPr id="0" name=""/>
        <dsp:cNvSpPr/>
      </dsp:nvSpPr>
      <dsp:spPr>
        <a:xfrm>
          <a:off x="2745533" y="2318736"/>
          <a:ext cx="1437593" cy="342081"/>
        </a:xfrm>
        <a:custGeom>
          <a:avLst/>
          <a:gdLst/>
          <a:ahLst/>
          <a:cxnLst/>
          <a:rect l="0" t="0" r="0" b="0"/>
          <a:pathLst>
            <a:path>
              <a:moveTo>
                <a:pt x="1437593" y="0"/>
              </a:moveTo>
              <a:lnTo>
                <a:pt x="1437593" y="233118"/>
              </a:lnTo>
              <a:lnTo>
                <a:pt x="0" y="233118"/>
              </a:lnTo>
              <a:lnTo>
                <a:pt x="0" y="3420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30255-D08A-4284-BA3D-29E0A229DC49}">
      <dsp:nvSpPr>
        <dsp:cNvPr id="0" name=""/>
        <dsp:cNvSpPr/>
      </dsp:nvSpPr>
      <dsp:spPr>
        <a:xfrm>
          <a:off x="1307940" y="2318736"/>
          <a:ext cx="2875186" cy="342081"/>
        </a:xfrm>
        <a:custGeom>
          <a:avLst/>
          <a:gdLst/>
          <a:ahLst/>
          <a:cxnLst/>
          <a:rect l="0" t="0" r="0" b="0"/>
          <a:pathLst>
            <a:path>
              <a:moveTo>
                <a:pt x="2875186" y="0"/>
              </a:moveTo>
              <a:lnTo>
                <a:pt x="2875186" y="233118"/>
              </a:lnTo>
              <a:lnTo>
                <a:pt x="0" y="233118"/>
              </a:lnTo>
              <a:lnTo>
                <a:pt x="0" y="3420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6B1FE-9265-49F5-8494-703973239AA5}">
      <dsp:nvSpPr>
        <dsp:cNvPr id="0" name=""/>
        <dsp:cNvSpPr/>
      </dsp:nvSpPr>
      <dsp:spPr>
        <a:xfrm>
          <a:off x="3595020" y="1571841"/>
          <a:ext cx="1176212" cy="746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53609-D40D-48E0-96F1-5839B59B818D}">
      <dsp:nvSpPr>
        <dsp:cNvPr id="0" name=""/>
        <dsp:cNvSpPr/>
      </dsp:nvSpPr>
      <dsp:spPr>
        <a:xfrm>
          <a:off x="3725710" y="1695997"/>
          <a:ext cx="1176212" cy="746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Literature Review</a:t>
          </a:r>
          <a:endParaRPr lang="en-GB" sz="1200" kern="1200" dirty="0"/>
        </a:p>
      </dsp:txBody>
      <dsp:txXfrm>
        <a:off x="3747586" y="1717873"/>
        <a:ext cx="1132460" cy="703143"/>
      </dsp:txXfrm>
    </dsp:sp>
    <dsp:sp modelId="{404AACE2-8904-4CA6-B26E-384463B6D500}">
      <dsp:nvSpPr>
        <dsp:cNvPr id="0" name=""/>
        <dsp:cNvSpPr/>
      </dsp:nvSpPr>
      <dsp:spPr>
        <a:xfrm>
          <a:off x="719833" y="2660818"/>
          <a:ext cx="1176212" cy="746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7ED75-82E2-4BD1-87C4-94921725232C}">
      <dsp:nvSpPr>
        <dsp:cNvPr id="0" name=""/>
        <dsp:cNvSpPr/>
      </dsp:nvSpPr>
      <dsp:spPr>
        <a:xfrm>
          <a:off x="850524" y="2784974"/>
          <a:ext cx="1176212" cy="746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Intelligent Vehicles</a:t>
          </a:r>
          <a:endParaRPr lang="en-GB" sz="1200" kern="1200" dirty="0"/>
        </a:p>
      </dsp:txBody>
      <dsp:txXfrm>
        <a:off x="872400" y="2806850"/>
        <a:ext cx="1132460" cy="703143"/>
      </dsp:txXfrm>
    </dsp:sp>
    <dsp:sp modelId="{8DBCC3BC-6BCB-490B-93CC-A6885A62B885}">
      <dsp:nvSpPr>
        <dsp:cNvPr id="0" name=""/>
        <dsp:cNvSpPr/>
      </dsp:nvSpPr>
      <dsp:spPr>
        <a:xfrm>
          <a:off x="2157427" y="2660818"/>
          <a:ext cx="1176212" cy="746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7C35D6-E072-45B8-8459-BA206D078DEA}">
      <dsp:nvSpPr>
        <dsp:cNvPr id="0" name=""/>
        <dsp:cNvSpPr/>
      </dsp:nvSpPr>
      <dsp:spPr>
        <a:xfrm>
          <a:off x="2288117" y="2784974"/>
          <a:ext cx="1176212" cy="746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Mobile Robotics</a:t>
          </a:r>
          <a:endParaRPr lang="en-GB" sz="1200" kern="1200" dirty="0"/>
        </a:p>
      </dsp:txBody>
      <dsp:txXfrm>
        <a:off x="2309993" y="2806850"/>
        <a:ext cx="1132460" cy="703143"/>
      </dsp:txXfrm>
    </dsp:sp>
    <dsp:sp modelId="{E7A1AB1E-A149-4635-8631-092A3096206B}">
      <dsp:nvSpPr>
        <dsp:cNvPr id="0" name=""/>
        <dsp:cNvSpPr/>
      </dsp:nvSpPr>
      <dsp:spPr>
        <a:xfrm>
          <a:off x="1037" y="3749795"/>
          <a:ext cx="1176212" cy="746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D5AFC-D95E-43B1-9626-63E121F9DDA9}">
      <dsp:nvSpPr>
        <dsp:cNvPr id="0" name=""/>
        <dsp:cNvSpPr/>
      </dsp:nvSpPr>
      <dsp:spPr>
        <a:xfrm>
          <a:off x="131727" y="3873951"/>
          <a:ext cx="1176212" cy="746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Optimization –based</a:t>
          </a:r>
          <a:endParaRPr lang="en-GB" sz="1200" kern="1200" dirty="0"/>
        </a:p>
      </dsp:txBody>
      <dsp:txXfrm>
        <a:off x="153603" y="3895827"/>
        <a:ext cx="1132460" cy="703143"/>
      </dsp:txXfrm>
    </dsp:sp>
    <dsp:sp modelId="{77CC48BC-11AE-4FAE-A98F-186FBB8F134C}">
      <dsp:nvSpPr>
        <dsp:cNvPr id="0" name=""/>
        <dsp:cNvSpPr/>
      </dsp:nvSpPr>
      <dsp:spPr>
        <a:xfrm>
          <a:off x="1438630" y="3749795"/>
          <a:ext cx="1176212" cy="746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297EB-CCFB-4516-8D63-A03A0FEDCAEC}">
      <dsp:nvSpPr>
        <dsp:cNvPr id="0" name=""/>
        <dsp:cNvSpPr/>
      </dsp:nvSpPr>
      <dsp:spPr>
        <a:xfrm>
          <a:off x="1569320" y="3873951"/>
          <a:ext cx="1176212" cy="746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RRT and Related</a:t>
          </a:r>
          <a:endParaRPr lang="en-GB" sz="1200" kern="1200" dirty="0"/>
        </a:p>
      </dsp:txBody>
      <dsp:txXfrm>
        <a:off x="1591196" y="3895827"/>
        <a:ext cx="1132460" cy="703143"/>
      </dsp:txXfrm>
    </dsp:sp>
    <dsp:sp modelId="{A53A3A59-DC71-4A24-B403-B5D2A23A9918}">
      <dsp:nvSpPr>
        <dsp:cNvPr id="0" name=""/>
        <dsp:cNvSpPr/>
      </dsp:nvSpPr>
      <dsp:spPr>
        <a:xfrm>
          <a:off x="2876223" y="3749795"/>
          <a:ext cx="1176212" cy="746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BD6B23-E3AA-4C49-B537-48DD98023AFD}">
      <dsp:nvSpPr>
        <dsp:cNvPr id="0" name=""/>
        <dsp:cNvSpPr/>
      </dsp:nvSpPr>
      <dsp:spPr>
        <a:xfrm>
          <a:off x="3006914" y="3873951"/>
          <a:ext cx="1176212" cy="746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Graph Search, Roadmap, Hierarchical</a:t>
          </a:r>
          <a:endParaRPr lang="en-GB" sz="1200" kern="1200" dirty="0"/>
        </a:p>
      </dsp:txBody>
      <dsp:txXfrm>
        <a:off x="3028790" y="3895827"/>
        <a:ext cx="1132460" cy="703143"/>
      </dsp:txXfrm>
    </dsp:sp>
    <dsp:sp modelId="{3B883DFB-0900-433D-B5FD-CA70145BAA88}">
      <dsp:nvSpPr>
        <dsp:cNvPr id="0" name=""/>
        <dsp:cNvSpPr/>
      </dsp:nvSpPr>
      <dsp:spPr>
        <a:xfrm>
          <a:off x="4313817" y="3749795"/>
          <a:ext cx="1176212" cy="746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C0962-628C-462D-87BE-5C9A4DF3CD31}">
      <dsp:nvSpPr>
        <dsp:cNvPr id="0" name=""/>
        <dsp:cNvSpPr/>
      </dsp:nvSpPr>
      <dsp:spPr>
        <a:xfrm>
          <a:off x="4444507" y="3873951"/>
          <a:ext cx="1176212" cy="746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Reactive</a:t>
          </a:r>
          <a:endParaRPr lang="en-GB" sz="1200" kern="1200" dirty="0"/>
        </a:p>
      </dsp:txBody>
      <dsp:txXfrm>
        <a:off x="4466383" y="3895827"/>
        <a:ext cx="1132460" cy="703143"/>
      </dsp:txXfrm>
    </dsp:sp>
    <dsp:sp modelId="{43F2BFD5-7C9B-41B4-9D3F-AFC07E7D0CE0}">
      <dsp:nvSpPr>
        <dsp:cNvPr id="0" name=""/>
        <dsp:cNvSpPr/>
      </dsp:nvSpPr>
      <dsp:spPr>
        <a:xfrm>
          <a:off x="6470207" y="2660818"/>
          <a:ext cx="1176212" cy="746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54733A-D5B0-4E84-9B32-57A690457D1B}">
      <dsp:nvSpPr>
        <dsp:cNvPr id="0" name=""/>
        <dsp:cNvSpPr/>
      </dsp:nvSpPr>
      <dsp:spPr>
        <a:xfrm>
          <a:off x="6600897" y="2784974"/>
          <a:ext cx="1176212" cy="746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Intelligent Transportation Systems</a:t>
          </a:r>
          <a:endParaRPr lang="en-GB" sz="1200" kern="1200" dirty="0"/>
        </a:p>
      </dsp:txBody>
      <dsp:txXfrm>
        <a:off x="6622773" y="2806850"/>
        <a:ext cx="1132460" cy="703143"/>
      </dsp:txXfrm>
    </dsp:sp>
    <dsp:sp modelId="{15C15D62-D706-4E83-95BF-AFD0A0B8F196}">
      <dsp:nvSpPr>
        <dsp:cNvPr id="0" name=""/>
        <dsp:cNvSpPr/>
      </dsp:nvSpPr>
      <dsp:spPr>
        <a:xfrm>
          <a:off x="5751410" y="3749795"/>
          <a:ext cx="1176212" cy="746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F51D1-112B-44EF-BCCE-F5E45EDB7073}">
      <dsp:nvSpPr>
        <dsp:cNvPr id="0" name=""/>
        <dsp:cNvSpPr/>
      </dsp:nvSpPr>
      <dsp:spPr>
        <a:xfrm>
          <a:off x="5882100" y="3873951"/>
          <a:ext cx="1176212" cy="746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Routing and Congestion Avoidance</a:t>
          </a:r>
          <a:endParaRPr lang="en-GB" sz="1200" kern="1200" dirty="0"/>
        </a:p>
      </dsp:txBody>
      <dsp:txXfrm>
        <a:off x="5903976" y="3895827"/>
        <a:ext cx="1132460" cy="703143"/>
      </dsp:txXfrm>
    </dsp:sp>
    <dsp:sp modelId="{086AD8BE-94B8-43B5-8276-673C875A0F79}">
      <dsp:nvSpPr>
        <dsp:cNvPr id="0" name=""/>
        <dsp:cNvSpPr/>
      </dsp:nvSpPr>
      <dsp:spPr>
        <a:xfrm>
          <a:off x="7189003" y="3749795"/>
          <a:ext cx="1176212" cy="746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F48F4-1DA4-4ED1-BD25-1A366EC78F79}">
      <dsp:nvSpPr>
        <dsp:cNvPr id="0" name=""/>
        <dsp:cNvSpPr/>
      </dsp:nvSpPr>
      <dsp:spPr>
        <a:xfrm>
          <a:off x="7319694" y="3873951"/>
          <a:ext cx="1176212" cy="746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Start Time Prediction</a:t>
          </a:r>
          <a:endParaRPr lang="en-GB" sz="1200" kern="1200" dirty="0"/>
        </a:p>
      </dsp:txBody>
      <dsp:txXfrm>
        <a:off x="7341570" y="3895827"/>
        <a:ext cx="1132460" cy="703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34" tIns="45716" rIns="91434" bIns="45716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114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34" tIns="45716" rIns="91434" bIns="45716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59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147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59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4188"/>
            <a:ext cx="291147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D223BFE-747D-491E-80A8-CE72325D6E7B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426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7888"/>
            <a:ext cx="5375275" cy="444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14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72600"/>
            <a:ext cx="29114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C119D3-047A-4699-AF67-9471DD3668BB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16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dg Vesta" pitchFamily="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dg Vesta" pitchFamily="2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dg Vesta" pitchFamily="2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dg Vesta" pitchFamily="2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dg Vesta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" name="Rectangle 4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3111" name="Picture 39" descr="Device-blac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38150"/>
            <a:ext cx="1184275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755650" y="2987675"/>
            <a:ext cx="7920038" cy="2387600"/>
          </a:xfrm>
        </p:spPr>
        <p:txBody>
          <a:bodyPr wrap="square"/>
          <a:lstStyle>
            <a:lvl1pPr>
              <a:lnSpc>
                <a:spcPct val="90000"/>
              </a:lnSpc>
              <a:tabLst>
                <a:tab pos="4038600" algn="l"/>
              </a:tabLst>
              <a:defRPr sz="82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755650" y="5373688"/>
            <a:ext cx="7920038" cy="925512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6519863"/>
            <a:ext cx="1773238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April, 2013</a:t>
            </a:r>
            <a:endParaRPr lang="en-GB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2555875" y="6519863"/>
            <a:ext cx="43926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School</a:t>
            </a:r>
            <a:r>
              <a:rPr lang="en-GB" sz="1400" baseline="0" dirty="0" smtClean="0">
                <a:solidFill>
                  <a:schemeClr val="tx2"/>
                </a:solidFill>
              </a:rPr>
              <a:t> of Systems, Engineering, </a:t>
            </a:r>
            <a:r>
              <a:rPr lang="en-GB" sz="1400" dirty="0" smtClean="0">
                <a:solidFill>
                  <a:schemeClr val="tx2"/>
                </a:solidFill>
              </a:rPr>
              <a:t>University </a:t>
            </a:r>
            <a:r>
              <a:rPr lang="en-GB" sz="1400" dirty="0">
                <a:solidFill>
                  <a:schemeClr val="tx2"/>
                </a:solidFill>
              </a:rPr>
              <a:t>of </a:t>
            </a:r>
            <a:r>
              <a:rPr lang="en-GB" sz="1400" dirty="0" smtClean="0">
                <a:solidFill>
                  <a:schemeClr val="tx2"/>
                </a:solidFill>
              </a:rPr>
              <a:t>Reading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5292725" y="6519863"/>
            <a:ext cx="3446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400" b="1" dirty="0" smtClean="0">
                <a:solidFill>
                  <a:schemeClr val="tx2"/>
                </a:solidFill>
              </a:rPr>
              <a:t>rkala.99k.org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hidden">
          <a:xfrm>
            <a:off x="6588125" y="0"/>
            <a:ext cx="2555875" cy="1196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3107" name="Picture 35" descr="Device-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524750" y="438150"/>
            <a:ext cx="1184275" cy="3873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3114" name="Picture 42" descr="powerpoint-images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981075"/>
            <a:ext cx="5346700" cy="19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rkala.99k.org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19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274638"/>
            <a:ext cx="1982787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274638"/>
            <a:ext cx="5795963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rkala.99k.org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627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dirty="0" smtClean="0"/>
              <a:t>rkala.99k.org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041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dirty="0" smtClean="0"/>
              <a:t>rkala.99k.org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481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600200"/>
            <a:ext cx="38893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7425" y="1600200"/>
            <a:ext cx="38893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rkala.99k.org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77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rkala.99k.org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446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dirty="0" smtClean="0"/>
              <a:t>rkala.99k.org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353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dirty="0" smtClean="0"/>
              <a:t>rkala.99k.org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126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dirty="0" smtClean="0"/>
              <a:t>rkala.99k.org</a:t>
            </a:r>
          </a:p>
        </p:txBody>
      </p:sp>
    </p:spTree>
    <p:extLst>
      <p:ext uri="{BB962C8B-B14F-4D97-AF65-F5344CB8AC3E}">
        <p14:creationId xmlns:p14="http://schemas.microsoft.com/office/powerpoint/2010/main" val="1852072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rkala.99k.org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426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7" name="Picture 53" descr="Device-black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38150"/>
            <a:ext cx="1184275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61928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00200"/>
            <a:ext cx="793115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312" y="6519863"/>
            <a:ext cx="136840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GB" dirty="0" smtClean="0"/>
              <a:t>rkala.99k.org</a:t>
            </a:r>
            <a:endParaRPr lang="en-GB" dirty="0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55650" y="6519863"/>
            <a:ext cx="6337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1400" dirty="0" smtClean="0"/>
              <a:t>Motion Planning </a:t>
            </a:r>
            <a:r>
              <a:rPr lang="en-GB" sz="1400" baseline="0" dirty="0" smtClean="0"/>
              <a:t> for Multiple Autonomous Vehicles</a:t>
            </a:r>
            <a:endParaRPr lang="en-GB" sz="1400" dirty="0"/>
          </a:p>
        </p:txBody>
      </p:sp>
      <p:pic>
        <p:nvPicPr>
          <p:cNvPr id="1074" name="Picture 50" descr="Device-win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524750" y="438150"/>
            <a:ext cx="1184275" cy="385763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1079" name="Picture 55" descr="Device-whit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524750" y="438150"/>
            <a:ext cx="1184275" cy="387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2" charset="0"/>
        </a:defRPr>
      </a:lvl9pPr>
    </p:titleStyle>
    <p:bodyStyle>
      <a:lvl1pPr marL="342900" indent="-3429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lr>
          <a:schemeClr val="tx2"/>
        </a:buClr>
        <a:buFont typeface="Rdg Vesta" pitchFamily="2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lr>
          <a:schemeClr val="tx2"/>
        </a:buClr>
        <a:buFont typeface="Rdg Vesta" pitchFamily="2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lr>
          <a:schemeClr val="tx2"/>
        </a:buClr>
        <a:buFont typeface="Rdg Vesta" pitchFamily="2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lr>
          <a:schemeClr val="tx2"/>
        </a:buClr>
        <a:buFont typeface="Rdg Vesta" pitchFamily="2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lr>
          <a:schemeClr val="tx2"/>
        </a:buClr>
        <a:buFont typeface="Rdg Vesta" pitchFamily="2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lr>
          <a:schemeClr val="tx2"/>
        </a:buClr>
        <a:buFont typeface="Rdg Vesta" pitchFamily="2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ct val="10000"/>
        </a:spcBef>
        <a:spcAft>
          <a:spcPct val="0"/>
        </a:spcAft>
        <a:buClr>
          <a:schemeClr val="tx2"/>
        </a:buClr>
        <a:buFont typeface="Rdg Vesta" pitchFamily="2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dirty="0" smtClean="0"/>
              <a:t>April, 2013</a:t>
            </a:r>
            <a:endParaRPr lang="en-GB" dirty="0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87675"/>
            <a:ext cx="7920038" cy="1377429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6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Motion Planning for Multiple Autonomous Vehicles 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72200" y="5373688"/>
            <a:ext cx="2303488" cy="925512"/>
          </a:xfrm>
        </p:spPr>
        <p:txBody>
          <a:bodyPr/>
          <a:lstStyle/>
          <a:p>
            <a:pPr algn="r"/>
            <a:r>
              <a:rPr lang="en-US" dirty="0" smtClean="0"/>
              <a:t>Rahul Kala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74970" y="4447704"/>
            <a:ext cx="5785261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Font typeface="Rdg Vesta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Font typeface="Rdg Vesta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Font typeface="Rdg Vesta" pitchFamily="2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Font typeface="Rdg Vesta" pitchFamily="2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Font typeface="Rdg Vesta" pitchFamily="2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Font typeface="Rdg Vesta" pitchFamily="2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Font typeface="Rdg Vesta" pitchFamily="2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tabLst>
                <a:tab pos="4038600" algn="l"/>
              </a:tabLst>
            </a:pPr>
            <a:r>
              <a:rPr lang="en-US" sz="5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Literature Review</a:t>
            </a:r>
            <a:endParaRPr lang="en-US" sz="5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Routing and Congestion Avoidance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rkala.99k.org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896965"/>
              </p:ext>
            </p:extLst>
          </p:nvPr>
        </p:nvGraphicFramePr>
        <p:xfrm>
          <a:off x="755576" y="1628800"/>
          <a:ext cx="7776864" cy="3560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510"/>
                <a:gridCol w="4348354"/>
              </a:tblGrid>
              <a:tr h="576064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Methods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lvl="0"/>
                      <a:r>
                        <a:rPr lang="en-GB" sz="2000" b="1" dirty="0" smtClean="0"/>
                        <a:t>Anticipatory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Congestion is anticipated and preventive measures are taken</a:t>
                      </a:r>
                      <a:endParaRPr lang="en-GB" sz="20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lvl="0"/>
                      <a:r>
                        <a:rPr lang="en-GB" sz="2000" b="1" dirty="0" smtClean="0"/>
                        <a:t>Digital Pheromone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Pheromone left at roads</a:t>
                      </a:r>
                      <a:r>
                        <a:rPr lang="en-GB" sz="2000" baseline="0" dirty="0" smtClean="0"/>
                        <a:t> while the vehicle moves, indicates the number of vehicles and hence the congestion</a:t>
                      </a:r>
                      <a:endParaRPr lang="en-GB" sz="20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Reservation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Reserve a road</a:t>
                      </a:r>
                      <a:r>
                        <a:rPr lang="en-GB" sz="2000" baseline="0" dirty="0" smtClean="0"/>
                        <a:t>, lane, intersection</a:t>
                      </a:r>
                      <a:endParaRPr lang="en-GB" sz="20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Hierarchical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Road network map seen as multiple connected </a:t>
                      </a:r>
                      <a:r>
                        <a:rPr lang="en-GB" sz="2000" baseline="0" dirty="0" smtClean="0"/>
                        <a:t>communities/sub-areas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96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 Time Prediction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rkala.99k.org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364579"/>
              </p:ext>
            </p:extLst>
          </p:nvPr>
        </p:nvGraphicFramePr>
        <p:xfrm>
          <a:off x="611560" y="1700808"/>
          <a:ext cx="8064896" cy="3356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4464496"/>
              </a:tblGrid>
              <a:tr h="522058">
                <a:tc>
                  <a:txBody>
                    <a:bodyPr/>
                    <a:lstStyle/>
                    <a:p>
                      <a:r>
                        <a:rPr lang="en-GB" dirty="0" smtClean="0"/>
                        <a:t>Methods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pPr lvl="0"/>
                      <a:r>
                        <a:rPr lang="en-GB" sz="2400" b="1" dirty="0" err="1" smtClean="0"/>
                        <a:t>Markovian</a:t>
                      </a:r>
                      <a:r>
                        <a:rPr lang="en-GB" sz="2400" b="1" dirty="0" smtClean="0"/>
                        <a:t>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Road network map modelled as a </a:t>
                      </a:r>
                      <a:r>
                        <a:rPr lang="en-GB" sz="2400" dirty="0" err="1" smtClean="0"/>
                        <a:t>markovian</a:t>
                      </a:r>
                      <a:r>
                        <a:rPr lang="en-GB" sz="2400" dirty="0" smtClean="0"/>
                        <a:t> process and searched</a:t>
                      </a:r>
                      <a:endParaRPr lang="en-GB" sz="2400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Travel Time Prediction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Extrapolate recorded</a:t>
                      </a:r>
                      <a:r>
                        <a:rPr lang="en-GB" sz="2400" baseline="0" dirty="0" smtClean="0"/>
                        <a:t> data to get future snapshot</a:t>
                      </a:r>
                      <a:endParaRPr lang="en-GB" sz="2400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Stochastic Graph 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Probabilistic search across all possible routes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587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 smtClean="0"/>
              <a:t>rkala.99k.org</a:t>
            </a:r>
          </a:p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285750" y="1214438"/>
            <a:ext cx="6072188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Font typeface="Rdg Vesta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Font typeface="Rdg Vesta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Font typeface="Rdg Vesta" pitchFamily="2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Font typeface="Rdg Vesta" pitchFamily="2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Font typeface="Rdg Vesta" pitchFamily="2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Font typeface="Rdg Vesta" pitchFamily="2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Font typeface="Rdg Vesta" pitchFamily="2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b="1" dirty="0" smtClean="0"/>
              <a:t>Acknowledgements:</a:t>
            </a:r>
          </a:p>
          <a:p>
            <a:pPr marL="363538" indent="-188913">
              <a:buFont typeface="Arial" pitchFamily="34" charset="0"/>
              <a:buChar char="•"/>
              <a:defRPr/>
            </a:pPr>
            <a:r>
              <a:rPr lang="en-US" dirty="0" smtClean="0"/>
              <a:t>Commonwealth Scholarship Commission in the United Kingdom </a:t>
            </a:r>
          </a:p>
          <a:p>
            <a:pPr marL="363538" indent="-188913">
              <a:buFont typeface="Arial" pitchFamily="34" charset="0"/>
              <a:buChar char="•"/>
              <a:defRPr/>
            </a:pPr>
            <a:r>
              <a:rPr lang="en-US" dirty="0" smtClean="0"/>
              <a:t>British Council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5026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Organization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rkala.99k.org</a:t>
            </a:r>
          </a:p>
          <a:p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41994074"/>
              </p:ext>
            </p:extLst>
          </p:nvPr>
        </p:nvGraphicFramePr>
        <p:xfrm>
          <a:off x="323528" y="908720"/>
          <a:ext cx="849694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467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Trajectory 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600200"/>
            <a:ext cx="7931150" cy="478112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Current </a:t>
            </a:r>
            <a:r>
              <a:rPr lang="en-GB" b="1" dirty="0" smtClean="0"/>
              <a:t>Intelligent Vehicles </a:t>
            </a:r>
            <a:r>
              <a:rPr lang="en-GB" dirty="0" smtClean="0"/>
              <a:t>algorithms cannot be used as:</a:t>
            </a:r>
          </a:p>
          <a:p>
            <a:pPr lvl="0"/>
            <a:r>
              <a:rPr lang="en-GB" dirty="0"/>
              <a:t>Lane prone</a:t>
            </a:r>
          </a:p>
          <a:p>
            <a:pPr lvl="0"/>
            <a:r>
              <a:rPr lang="en-GB" dirty="0"/>
              <a:t>Simple obstacle frameworks</a:t>
            </a:r>
          </a:p>
          <a:p>
            <a:pPr lvl="0"/>
            <a:r>
              <a:rPr lang="en-GB" dirty="0"/>
              <a:t>Non-cooperative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Current </a:t>
            </a:r>
            <a:r>
              <a:rPr lang="en-GB" b="1" dirty="0" smtClean="0"/>
              <a:t>Mobile Robotics </a:t>
            </a:r>
            <a:r>
              <a:rPr lang="en-GB" dirty="0" smtClean="0"/>
              <a:t>algorithms </a:t>
            </a:r>
            <a:r>
              <a:rPr lang="en-GB" dirty="0"/>
              <a:t>cannot be used </a:t>
            </a:r>
            <a:r>
              <a:rPr lang="en-GB" dirty="0" smtClean="0"/>
              <a:t>as:</a:t>
            </a:r>
            <a:endParaRPr lang="en-GB" dirty="0"/>
          </a:p>
          <a:p>
            <a:pPr lvl="0"/>
            <a:r>
              <a:rPr lang="en-GB" dirty="0" smtClean="0"/>
              <a:t>Narrowly bounded roads</a:t>
            </a:r>
            <a:endParaRPr lang="en-GB" dirty="0"/>
          </a:p>
          <a:p>
            <a:pPr lvl="0"/>
            <a:r>
              <a:rPr lang="en-GB" dirty="0"/>
              <a:t>Road structure</a:t>
            </a:r>
          </a:p>
          <a:p>
            <a:pPr lvl="0"/>
            <a:r>
              <a:rPr lang="en-GB" dirty="0" smtClean="0"/>
              <a:t>Overtaking </a:t>
            </a:r>
            <a:r>
              <a:rPr lang="en-GB" dirty="0"/>
              <a:t>and Vehicle Following  behaviours</a:t>
            </a:r>
          </a:p>
          <a:p>
            <a:pPr lvl="0"/>
            <a:r>
              <a:rPr lang="en-GB" dirty="0"/>
              <a:t>Unknown time of emergence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rkala.99k.org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9469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Intelligent Management of the </a:t>
            </a:r>
            <a:br>
              <a:rPr lang="en-GB" dirty="0" smtClean="0"/>
            </a:br>
            <a:r>
              <a:rPr lang="en-GB" dirty="0" smtClean="0"/>
              <a:t>Transportation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Key sub-problems:</a:t>
            </a:r>
          </a:p>
          <a:p>
            <a:r>
              <a:rPr lang="en-GB" dirty="0" smtClean="0"/>
              <a:t>Routing</a:t>
            </a:r>
          </a:p>
          <a:p>
            <a:r>
              <a:rPr lang="en-GB" dirty="0" smtClean="0"/>
              <a:t>Congestion Avoidance </a:t>
            </a:r>
          </a:p>
          <a:p>
            <a:r>
              <a:rPr lang="en-GB" dirty="0" smtClean="0"/>
              <a:t>Start Time Prediction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Key modelling differences from the literature</a:t>
            </a:r>
          </a:p>
          <a:p>
            <a:r>
              <a:rPr lang="en-GB" dirty="0" smtClean="0"/>
              <a:t>Diversity: Speed based and task based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rkala.99k.org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557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Intelligent Vehicles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rkala.99k.org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28581"/>
              </p:ext>
            </p:extLst>
          </p:nvPr>
        </p:nvGraphicFramePr>
        <p:xfrm>
          <a:off x="755576" y="1504391"/>
          <a:ext cx="7632848" cy="5216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495126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Key Approaches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  <a:tr h="495126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RRT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Static obstacle avoidance </a:t>
                      </a:r>
                      <a:endParaRPr lang="en-GB" sz="2000" dirty="0"/>
                    </a:p>
                  </a:txBody>
                  <a:tcPr/>
                </a:tc>
              </a:tr>
              <a:tr h="495126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Delaunay Triangles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Static obstacle avoidance in a </a:t>
                      </a:r>
                      <a:r>
                        <a:rPr lang="en-GB" sz="2000" i="1" dirty="0" smtClean="0"/>
                        <a:t>structured environment</a:t>
                      </a:r>
                      <a:endParaRPr lang="en-GB" sz="2000" i="1" dirty="0"/>
                    </a:p>
                  </a:txBody>
                  <a:tcPr/>
                </a:tc>
              </a:tr>
              <a:tr h="495126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Elastic Bands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Static</a:t>
                      </a:r>
                      <a:r>
                        <a:rPr lang="en-GB" sz="2000" baseline="0" dirty="0" smtClean="0"/>
                        <a:t> obstacle avoidance, following a vehicle</a:t>
                      </a:r>
                      <a:endParaRPr lang="en-GB" sz="2000" dirty="0"/>
                    </a:p>
                  </a:txBody>
                  <a:tcPr/>
                </a:tc>
              </a:tr>
              <a:tr h="495126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Cooperative overtaking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Optimization based overtaking</a:t>
                      </a:r>
                      <a:r>
                        <a:rPr lang="en-GB" sz="2000" baseline="0" dirty="0" smtClean="0"/>
                        <a:t> model</a:t>
                      </a:r>
                      <a:endParaRPr lang="en-GB" sz="2000" dirty="0"/>
                    </a:p>
                  </a:txBody>
                  <a:tcPr/>
                </a:tc>
              </a:tr>
              <a:tr h="495126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Lane change decision making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Decide</a:t>
                      </a:r>
                      <a:r>
                        <a:rPr lang="en-GB" sz="2000" baseline="0" dirty="0" smtClean="0"/>
                        <a:t> the lane of travel</a:t>
                      </a:r>
                      <a:endParaRPr lang="en-GB" sz="2000" dirty="0"/>
                    </a:p>
                  </a:txBody>
                  <a:tcPr/>
                </a:tc>
              </a:tr>
              <a:tr h="773659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Overtaking trajectory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Lane</a:t>
                      </a:r>
                      <a:r>
                        <a:rPr lang="en-GB" sz="2000" baseline="0" dirty="0" smtClean="0"/>
                        <a:t> change trajectories to overtake</a:t>
                      </a:r>
                      <a:endParaRPr lang="en-GB" sz="2000" dirty="0"/>
                    </a:p>
                  </a:txBody>
                  <a:tcPr/>
                </a:tc>
              </a:tr>
              <a:tr h="854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/>
                        <a:t>Overtaking decision making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Whether to overtake or not, probabilistic decision making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890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Optimization based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4149080"/>
            <a:ext cx="7931150" cy="17945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Variations</a:t>
            </a:r>
          </a:p>
          <a:p>
            <a:r>
              <a:rPr lang="en-GB" dirty="0" smtClean="0"/>
              <a:t>Centralized</a:t>
            </a:r>
          </a:p>
          <a:p>
            <a:r>
              <a:rPr lang="en-GB" dirty="0" smtClean="0"/>
              <a:t>Decentralized </a:t>
            </a:r>
          </a:p>
          <a:p>
            <a:r>
              <a:rPr lang="en-GB" dirty="0" smtClean="0"/>
              <a:t>Cooperative Co-evolution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rkala.99k.org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86783"/>
              </p:ext>
            </p:extLst>
          </p:nvPr>
        </p:nvGraphicFramePr>
        <p:xfrm>
          <a:off x="683568" y="1700808"/>
          <a:ext cx="72008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Methods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Genetic Algorithm, Swarm Algorithm and Variants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Optimizing trajectory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Multi-Resolution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Coarser</a:t>
                      </a:r>
                      <a:r>
                        <a:rPr lang="en-GB" baseline="0" dirty="0" smtClean="0"/>
                        <a:t> optimization at the start and finer at the end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Pre-computation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Database of common</a:t>
                      </a:r>
                      <a:r>
                        <a:rPr lang="en-GB" baseline="0" dirty="0" smtClean="0"/>
                        <a:t> situation-based trajectories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986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RRT and Related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rkala.99k.org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332383"/>
              </p:ext>
            </p:extLst>
          </p:nvPr>
        </p:nvGraphicFramePr>
        <p:xfrm>
          <a:off x="899592" y="1772816"/>
          <a:ext cx="7488832" cy="3101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4392488"/>
              </a:tblGrid>
              <a:tr h="590466">
                <a:tc>
                  <a:txBody>
                    <a:bodyPr/>
                    <a:lstStyle/>
                    <a:p>
                      <a:r>
                        <a:rPr lang="en-GB" dirty="0" smtClean="0"/>
                        <a:t>Methods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en-GB" b="1" dirty="0" smtClean="0"/>
                        <a:t>Multiple instance 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Run multiple times and combine the results, attempt</a:t>
                      </a:r>
                      <a:r>
                        <a:rPr lang="en-GB" baseline="0" dirty="0" smtClean="0"/>
                        <a:t> to get global optimality</a:t>
                      </a:r>
                      <a:endParaRPr lang="en-GB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en-GB" b="1" dirty="0" smtClean="0"/>
                        <a:t>Generalized sampling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RRT</a:t>
                      </a:r>
                      <a:r>
                        <a:rPr lang="en-GB" baseline="0" dirty="0" smtClean="0"/>
                        <a:t> expansion using vehicle’s control model</a:t>
                      </a:r>
                      <a:endParaRPr lang="en-GB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Heuristics in RRT 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Guide RRT expansion through/towards the best areas or</a:t>
                      </a:r>
                      <a:r>
                        <a:rPr lang="en-GB" baseline="0" dirty="0" smtClean="0"/>
                        <a:t> goal</a:t>
                      </a:r>
                      <a:endParaRPr lang="en-GB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en-GB" b="1" dirty="0" smtClean="0"/>
                        <a:t>Retraction based RRT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Solution to the narrow</a:t>
                      </a:r>
                      <a:r>
                        <a:rPr lang="en-GB" baseline="0" dirty="0" smtClean="0"/>
                        <a:t> corridor problem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1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Graph Search, Roadmap </a:t>
            </a:r>
            <a:br>
              <a:rPr lang="en-GB" dirty="0" smtClean="0"/>
            </a:br>
            <a:r>
              <a:rPr lang="en-GB" dirty="0" smtClean="0"/>
              <a:t>and Hierarchical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rkala.99k.org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35226"/>
              </p:ext>
            </p:extLst>
          </p:nvPr>
        </p:nvGraphicFramePr>
        <p:xfrm>
          <a:off x="827584" y="1628800"/>
          <a:ext cx="7488832" cy="3742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4104456"/>
              </a:tblGrid>
              <a:tr h="633670">
                <a:tc>
                  <a:txBody>
                    <a:bodyPr/>
                    <a:lstStyle/>
                    <a:p>
                      <a:r>
                        <a:rPr lang="en-GB" dirty="0" smtClean="0"/>
                        <a:t>Method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Multi-Layer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Map represented in multiple granularities which the algorithm operates</a:t>
                      </a:r>
                      <a:endParaRPr lang="en-GB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2-Layer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One algorithm for coarser level,</a:t>
                      </a:r>
                      <a:r>
                        <a:rPr lang="en-GB" baseline="0" dirty="0" smtClean="0"/>
                        <a:t> whose output calls another algorithm for finer level</a:t>
                      </a:r>
                      <a:endParaRPr lang="en-GB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Distributed roadmap building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Multiple agents at different locations</a:t>
                      </a:r>
                      <a:r>
                        <a:rPr lang="en-GB" baseline="0" dirty="0" smtClean="0"/>
                        <a:t> build partial maps which are integrated</a:t>
                      </a:r>
                      <a:endParaRPr lang="en-GB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Adaptive roadmaps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Sample</a:t>
                      </a:r>
                      <a:r>
                        <a:rPr lang="en-GB" baseline="0" dirty="0" smtClean="0"/>
                        <a:t>d roadmap adapts to the change in environment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3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Reactive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Distance maximization based</a:t>
            </a:r>
          </a:p>
          <a:p>
            <a:r>
              <a:rPr lang="en-GB" dirty="0" smtClean="0"/>
              <a:t>Logic set based</a:t>
            </a:r>
          </a:p>
          <a:p>
            <a:r>
              <a:rPr lang="en-GB" dirty="0" smtClean="0"/>
              <a:t>Velocity Obstacles</a:t>
            </a:r>
          </a:p>
          <a:p>
            <a:r>
              <a:rPr lang="en-GB" dirty="0" smtClean="0"/>
              <a:t>Potential Methods</a:t>
            </a:r>
          </a:p>
          <a:p>
            <a:r>
              <a:rPr lang="en-GB" dirty="0" smtClean="0"/>
              <a:t>Fuzzy based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rkala.99k.org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230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Rdg_PP_without_R_WHITE_slides">
  <a:themeElements>
    <a:clrScheme name="Bright colours jl 1">
      <a:dk1>
        <a:srgbClr val="000000"/>
      </a:dk1>
      <a:lt1>
        <a:srgbClr val="F8F8F8"/>
      </a:lt1>
      <a:dk2>
        <a:srgbClr val="BF0071"/>
      </a:dk2>
      <a:lt2>
        <a:srgbClr val="1C1C1C"/>
      </a:lt2>
      <a:accent1>
        <a:srgbClr val="BF0071"/>
      </a:accent1>
      <a:accent2>
        <a:srgbClr val="808080"/>
      </a:accent2>
      <a:accent3>
        <a:srgbClr val="FBFBFB"/>
      </a:accent3>
      <a:accent4>
        <a:srgbClr val="000000"/>
      </a:accent4>
      <a:accent5>
        <a:srgbClr val="DCAABB"/>
      </a:accent5>
      <a:accent6>
        <a:srgbClr val="737373"/>
      </a:accent6>
      <a:hlink>
        <a:srgbClr val="BF0071"/>
      </a:hlink>
      <a:folHlink>
        <a:srgbClr val="777777"/>
      </a:folHlink>
    </a:clrScheme>
    <a:fontScheme name="Bright colours jl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dg Vesta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dg Vesta" pitchFamily="2" charset="0"/>
          </a:defRPr>
        </a:defPPr>
      </a:lstStyle>
    </a:lnDef>
  </a:objectDefaults>
  <a:extraClrSchemeLst>
    <a:extraClrScheme>
      <a:clrScheme name="Bright colours jl 1">
        <a:dk1>
          <a:srgbClr val="000000"/>
        </a:dk1>
        <a:lt1>
          <a:srgbClr val="F8F8F8"/>
        </a:lt1>
        <a:dk2>
          <a:srgbClr val="BF0071"/>
        </a:dk2>
        <a:lt2>
          <a:srgbClr val="1C1C1C"/>
        </a:lt2>
        <a:accent1>
          <a:srgbClr val="BF0071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DCAABB"/>
        </a:accent5>
        <a:accent6>
          <a:srgbClr val="737373"/>
        </a:accent6>
        <a:hlink>
          <a:srgbClr val="BF0071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ght colours jl 2">
        <a:dk1>
          <a:srgbClr val="000000"/>
        </a:dk1>
        <a:lt1>
          <a:srgbClr val="F8F8F8"/>
        </a:lt1>
        <a:dk2>
          <a:srgbClr val="642864"/>
        </a:dk2>
        <a:lt2>
          <a:srgbClr val="1C1C1C"/>
        </a:lt2>
        <a:accent1>
          <a:srgbClr val="642864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B8ACB8"/>
        </a:accent5>
        <a:accent6>
          <a:srgbClr val="737373"/>
        </a:accent6>
        <a:hlink>
          <a:srgbClr val="642864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ght colours jl 3">
        <a:dk1>
          <a:srgbClr val="000000"/>
        </a:dk1>
        <a:lt1>
          <a:srgbClr val="F8F8F8"/>
        </a:lt1>
        <a:dk2>
          <a:srgbClr val="0F5C9D"/>
        </a:dk2>
        <a:lt2>
          <a:srgbClr val="1C1C1C"/>
        </a:lt2>
        <a:accent1>
          <a:srgbClr val="0F5C9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AAB5CC"/>
        </a:accent5>
        <a:accent6>
          <a:srgbClr val="737373"/>
        </a:accent6>
        <a:hlink>
          <a:srgbClr val="0F5C9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ght colours jl 4">
        <a:dk1>
          <a:srgbClr val="000000"/>
        </a:dk1>
        <a:lt1>
          <a:srgbClr val="F8F8F8"/>
        </a:lt1>
        <a:dk2>
          <a:srgbClr val="FF6600"/>
        </a:dk2>
        <a:lt2>
          <a:srgbClr val="1C1C1C"/>
        </a:lt2>
        <a:accent1>
          <a:srgbClr val="FF6600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FFB8AA"/>
        </a:accent5>
        <a:accent6>
          <a:srgbClr val="737373"/>
        </a:accent6>
        <a:hlink>
          <a:srgbClr val="FF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ght colours jl 5">
        <a:dk1>
          <a:srgbClr val="000000"/>
        </a:dk1>
        <a:lt1>
          <a:srgbClr val="F8F8F8"/>
        </a:lt1>
        <a:dk2>
          <a:srgbClr val="12AD2B"/>
        </a:dk2>
        <a:lt2>
          <a:srgbClr val="1C1C1C"/>
        </a:lt2>
        <a:accent1>
          <a:srgbClr val="12AD2B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AAD3AC"/>
        </a:accent5>
        <a:accent6>
          <a:srgbClr val="737373"/>
        </a:accent6>
        <a:hlink>
          <a:srgbClr val="12AD2B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Rdg_PP_without_R_WHITE_slides</Template>
  <TotalTime>368</TotalTime>
  <Words>435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Rdg Vesta</vt:lpstr>
      <vt:lpstr>Rdg_PP_without_R_WHITE_slides</vt:lpstr>
      <vt:lpstr>Motion Planning for Multiple Autonomous Vehicles </vt:lpstr>
      <vt:lpstr>Organization</vt:lpstr>
      <vt:lpstr>Trajectory Planning</vt:lpstr>
      <vt:lpstr>Intelligent Management of the  Transportation System</vt:lpstr>
      <vt:lpstr>Intelligent Vehicles</vt:lpstr>
      <vt:lpstr>Optimization based</vt:lpstr>
      <vt:lpstr>RRT and Related</vt:lpstr>
      <vt:lpstr>Graph Search, Roadmap  and Hierarchical</vt:lpstr>
      <vt:lpstr>Reactive Methods</vt:lpstr>
      <vt:lpstr>Routing and Congestion Avoidance</vt:lpstr>
      <vt:lpstr>Start Time Prediction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Planning for Autonomous vehicles</dc:title>
  <dc:creator>kala</dc:creator>
  <cp:lastModifiedBy>kala</cp:lastModifiedBy>
  <cp:revision>102</cp:revision>
  <cp:lastPrinted>2006-09-19T14:59:33Z</cp:lastPrinted>
  <dcterms:created xsi:type="dcterms:W3CDTF">2012-12-29T19:01:42Z</dcterms:created>
  <dcterms:modified xsi:type="dcterms:W3CDTF">2013-02-18T18:35:27Z</dcterms:modified>
</cp:coreProperties>
</file>